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8.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4"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Lst>
  <p:notesMasterIdLst>
    <p:notesMasterId r:id="rId39"/>
  </p:notesMasterIdLst>
  <p:sldIdLst>
    <p:sldId id="256" r:id="rId5"/>
    <p:sldId id="399" r:id="rId6"/>
    <p:sldId id="321" r:id="rId7"/>
    <p:sldId id="320" r:id="rId8"/>
    <p:sldId id="289" r:id="rId9"/>
    <p:sldId id="400" r:id="rId10"/>
    <p:sldId id="370" r:id="rId11"/>
    <p:sldId id="372" r:id="rId12"/>
    <p:sldId id="374" r:id="rId13"/>
    <p:sldId id="375" r:id="rId14"/>
    <p:sldId id="376" r:id="rId15"/>
    <p:sldId id="395" r:id="rId16"/>
    <p:sldId id="401" r:id="rId17"/>
    <p:sldId id="402" r:id="rId18"/>
    <p:sldId id="396" r:id="rId19"/>
    <p:sldId id="403" r:id="rId20"/>
    <p:sldId id="404" r:id="rId21"/>
    <p:sldId id="405" r:id="rId22"/>
    <p:sldId id="406" r:id="rId23"/>
    <p:sldId id="398" r:id="rId24"/>
    <p:sldId id="407" r:id="rId25"/>
    <p:sldId id="409" r:id="rId26"/>
    <p:sldId id="410" r:id="rId27"/>
    <p:sldId id="422" r:id="rId28"/>
    <p:sldId id="411" r:id="rId29"/>
    <p:sldId id="412" r:id="rId30"/>
    <p:sldId id="417" r:id="rId31"/>
    <p:sldId id="413" r:id="rId32"/>
    <p:sldId id="414" r:id="rId33"/>
    <p:sldId id="415" r:id="rId34"/>
    <p:sldId id="416" r:id="rId35"/>
    <p:sldId id="423" r:id="rId36"/>
    <p:sldId id="424" r:id="rId37"/>
    <p:sldId id="419" r:id="rId3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670C6"/>
    <a:srgbClr val="5E6E7E"/>
    <a:srgbClr val="26424E"/>
    <a:srgbClr val="464646"/>
    <a:srgbClr val="FF8A00"/>
    <a:srgbClr val="E67F18"/>
    <a:srgbClr val="CD0004"/>
    <a:srgbClr val="5E6EB0"/>
    <a:srgbClr val="E8A32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94" autoAdjust="0"/>
    <p:restoredTop sz="92369" autoAdjust="0"/>
  </p:normalViewPr>
  <p:slideViewPr>
    <p:cSldViewPr>
      <p:cViewPr>
        <p:scale>
          <a:sx n="75" d="100"/>
          <a:sy n="75" d="100"/>
        </p:scale>
        <p:origin x="-448" y="-80"/>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 Target="slides/slide1.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9" Type="http://schemas.openxmlformats.org/officeDocument/2006/relationships/slide" Target="slides/slide5.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37" Type="http://schemas.openxmlformats.org/officeDocument/2006/relationships/slide" Target="slides/slide33.xml"/><Relationship Id="rId38" Type="http://schemas.openxmlformats.org/officeDocument/2006/relationships/slide" Target="slides/slide34.xml"/><Relationship Id="rId39" Type="http://schemas.openxmlformats.org/officeDocument/2006/relationships/notesMaster" Target="notesMasters/notesMaster1.xml"/><Relationship Id="rId40" Type="http://schemas.openxmlformats.org/officeDocument/2006/relationships/printerSettings" Target="printerSettings/printerSettings1.bin"/><Relationship Id="rId41" Type="http://schemas.openxmlformats.org/officeDocument/2006/relationships/presProps" Target="presProps.xml"/><Relationship Id="rId42" Type="http://schemas.openxmlformats.org/officeDocument/2006/relationships/viewProps" Target="viewProps.xml"/><Relationship Id="rId43" Type="http://schemas.openxmlformats.org/officeDocument/2006/relationships/theme" Target="theme/theme1.xml"/><Relationship Id="rId44"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176F3AE-B4C4-AC4E-AFCA-8305E14D1A37}" type="doc">
      <dgm:prSet loTypeId="urn:microsoft.com/office/officeart/2005/8/layout/gear1" loCatId="" qsTypeId="urn:microsoft.com/office/officeart/2005/8/quickstyle/simple4" qsCatId="simple" csTypeId="urn:microsoft.com/office/officeart/2005/8/colors/colorful4" csCatId="colorful" phldr="1"/>
      <dgm:spPr/>
    </dgm:pt>
    <dgm:pt modelId="{E88B05D6-DFEF-664A-9B2B-97995636D86A}">
      <dgm:prSet phldrT="[Text]"/>
      <dgm:spPr/>
      <dgm:t>
        <a:bodyPr/>
        <a:lstStyle/>
        <a:p>
          <a:r>
            <a:rPr lang="en-US" dirty="0" smtClean="0"/>
            <a:t>Bolt</a:t>
          </a:r>
          <a:endParaRPr lang="en-US" dirty="0"/>
        </a:p>
      </dgm:t>
    </dgm:pt>
    <dgm:pt modelId="{2BCA1919-381F-B24C-BBCB-C97BCE62E55C}" type="parTrans" cxnId="{28801E81-4B49-D149-BE94-9F66DAFF52E5}">
      <dgm:prSet/>
      <dgm:spPr/>
      <dgm:t>
        <a:bodyPr/>
        <a:lstStyle/>
        <a:p>
          <a:endParaRPr lang="en-US"/>
        </a:p>
      </dgm:t>
    </dgm:pt>
    <dgm:pt modelId="{639622D2-6AA0-3848-A3A7-26C1B0DE31B1}" type="sibTrans" cxnId="{28801E81-4B49-D149-BE94-9F66DAFF52E5}">
      <dgm:prSet/>
      <dgm:spPr/>
      <dgm:t>
        <a:bodyPr/>
        <a:lstStyle/>
        <a:p>
          <a:endParaRPr lang="en-US"/>
        </a:p>
      </dgm:t>
    </dgm:pt>
    <dgm:pt modelId="{8E16E2B3-E605-E345-ADA7-AA259FAEE54C}">
      <dgm:prSet phldrT="[Text]"/>
      <dgm:spPr/>
      <dgm:t>
        <a:bodyPr/>
        <a:lstStyle/>
        <a:p>
          <a:r>
            <a:rPr lang="en-US" dirty="0" smtClean="0"/>
            <a:t>Bolt</a:t>
          </a:r>
          <a:endParaRPr lang="en-US" dirty="0"/>
        </a:p>
      </dgm:t>
    </dgm:pt>
    <dgm:pt modelId="{6F18601A-BB7A-6A45-AC1A-CFCC4AB4A3EA}" type="parTrans" cxnId="{2DB72358-8E24-5347-BAE6-230E9C7EE8DD}">
      <dgm:prSet/>
      <dgm:spPr/>
      <dgm:t>
        <a:bodyPr/>
        <a:lstStyle/>
        <a:p>
          <a:endParaRPr lang="en-US"/>
        </a:p>
      </dgm:t>
    </dgm:pt>
    <dgm:pt modelId="{191E73BD-25EA-F54E-9BC6-44CDCDF6B31B}" type="sibTrans" cxnId="{2DB72358-8E24-5347-BAE6-230E9C7EE8DD}">
      <dgm:prSet/>
      <dgm:spPr/>
      <dgm:t>
        <a:bodyPr/>
        <a:lstStyle/>
        <a:p>
          <a:endParaRPr lang="en-US"/>
        </a:p>
      </dgm:t>
    </dgm:pt>
    <dgm:pt modelId="{8B56EE99-5B9F-4149-80CC-9D7E8DB92205}">
      <dgm:prSet phldrT="[Text]"/>
      <dgm:spPr/>
      <dgm:t>
        <a:bodyPr/>
        <a:lstStyle/>
        <a:p>
          <a:r>
            <a:rPr lang="en-US" dirty="0" smtClean="0"/>
            <a:t>Spout</a:t>
          </a:r>
          <a:endParaRPr lang="en-US" dirty="0"/>
        </a:p>
      </dgm:t>
    </dgm:pt>
    <dgm:pt modelId="{5F6E10E9-696B-F145-98DE-C716D121B1C0}" type="parTrans" cxnId="{BD1BA5A4-53C2-C34E-A9FE-52772701EE70}">
      <dgm:prSet/>
      <dgm:spPr/>
      <dgm:t>
        <a:bodyPr/>
        <a:lstStyle/>
        <a:p>
          <a:endParaRPr lang="en-US"/>
        </a:p>
      </dgm:t>
    </dgm:pt>
    <dgm:pt modelId="{F53FAC0E-2B11-8E46-AF7A-792297AC0719}" type="sibTrans" cxnId="{BD1BA5A4-53C2-C34E-A9FE-52772701EE70}">
      <dgm:prSet/>
      <dgm:spPr/>
      <dgm:t>
        <a:bodyPr/>
        <a:lstStyle/>
        <a:p>
          <a:endParaRPr lang="en-US"/>
        </a:p>
      </dgm:t>
    </dgm:pt>
    <dgm:pt modelId="{BD4E7437-7C2F-FE48-B11A-BC57302E59B1}" type="pres">
      <dgm:prSet presAssocID="{F176F3AE-B4C4-AC4E-AFCA-8305E14D1A37}" presName="composite" presStyleCnt="0">
        <dgm:presLayoutVars>
          <dgm:chMax val="3"/>
          <dgm:animLvl val="lvl"/>
          <dgm:resizeHandles val="exact"/>
        </dgm:presLayoutVars>
      </dgm:prSet>
      <dgm:spPr/>
    </dgm:pt>
    <dgm:pt modelId="{AAAA8432-5A82-BD45-9044-9521DB0CB993}" type="pres">
      <dgm:prSet presAssocID="{E88B05D6-DFEF-664A-9B2B-97995636D86A}" presName="gear1" presStyleLbl="node1" presStyleIdx="0" presStyleCnt="3">
        <dgm:presLayoutVars>
          <dgm:chMax val="1"/>
          <dgm:bulletEnabled val="1"/>
        </dgm:presLayoutVars>
      </dgm:prSet>
      <dgm:spPr/>
      <dgm:t>
        <a:bodyPr/>
        <a:lstStyle/>
        <a:p>
          <a:endParaRPr lang="en-US"/>
        </a:p>
      </dgm:t>
    </dgm:pt>
    <dgm:pt modelId="{1275FF50-9659-AE46-A0DD-AD1ED8465C04}" type="pres">
      <dgm:prSet presAssocID="{E88B05D6-DFEF-664A-9B2B-97995636D86A}" presName="gear1srcNode" presStyleLbl="node1" presStyleIdx="0" presStyleCnt="3"/>
      <dgm:spPr/>
      <dgm:t>
        <a:bodyPr/>
        <a:lstStyle/>
        <a:p>
          <a:endParaRPr lang="en-US"/>
        </a:p>
      </dgm:t>
    </dgm:pt>
    <dgm:pt modelId="{C1CACE72-E743-F343-8886-2FB55BE3C650}" type="pres">
      <dgm:prSet presAssocID="{E88B05D6-DFEF-664A-9B2B-97995636D86A}" presName="gear1dstNode" presStyleLbl="node1" presStyleIdx="0" presStyleCnt="3"/>
      <dgm:spPr/>
      <dgm:t>
        <a:bodyPr/>
        <a:lstStyle/>
        <a:p>
          <a:endParaRPr lang="en-US"/>
        </a:p>
      </dgm:t>
    </dgm:pt>
    <dgm:pt modelId="{99F1149E-5E3A-584F-8986-E108DB3B960F}" type="pres">
      <dgm:prSet presAssocID="{8E16E2B3-E605-E345-ADA7-AA259FAEE54C}" presName="gear2" presStyleLbl="node1" presStyleIdx="1" presStyleCnt="3">
        <dgm:presLayoutVars>
          <dgm:chMax val="1"/>
          <dgm:bulletEnabled val="1"/>
        </dgm:presLayoutVars>
      </dgm:prSet>
      <dgm:spPr/>
      <dgm:t>
        <a:bodyPr/>
        <a:lstStyle/>
        <a:p>
          <a:endParaRPr lang="en-US"/>
        </a:p>
      </dgm:t>
    </dgm:pt>
    <dgm:pt modelId="{44FFC6B1-5251-2541-9BAA-E368B1506D77}" type="pres">
      <dgm:prSet presAssocID="{8E16E2B3-E605-E345-ADA7-AA259FAEE54C}" presName="gear2srcNode" presStyleLbl="node1" presStyleIdx="1" presStyleCnt="3"/>
      <dgm:spPr/>
      <dgm:t>
        <a:bodyPr/>
        <a:lstStyle/>
        <a:p>
          <a:endParaRPr lang="en-US"/>
        </a:p>
      </dgm:t>
    </dgm:pt>
    <dgm:pt modelId="{1248EFAF-3565-9940-8B75-8EE085FEE61F}" type="pres">
      <dgm:prSet presAssocID="{8E16E2B3-E605-E345-ADA7-AA259FAEE54C}" presName="gear2dstNode" presStyleLbl="node1" presStyleIdx="1" presStyleCnt="3"/>
      <dgm:spPr/>
      <dgm:t>
        <a:bodyPr/>
        <a:lstStyle/>
        <a:p>
          <a:endParaRPr lang="en-US"/>
        </a:p>
      </dgm:t>
    </dgm:pt>
    <dgm:pt modelId="{0A4EFF2C-99DC-E24D-9CB7-3225363DAA8B}" type="pres">
      <dgm:prSet presAssocID="{8B56EE99-5B9F-4149-80CC-9D7E8DB92205}" presName="gear3" presStyleLbl="node1" presStyleIdx="2" presStyleCnt="3"/>
      <dgm:spPr/>
      <dgm:t>
        <a:bodyPr/>
        <a:lstStyle/>
        <a:p>
          <a:endParaRPr lang="en-US"/>
        </a:p>
      </dgm:t>
    </dgm:pt>
    <dgm:pt modelId="{99EEB791-A07D-CB4B-A24A-1546662A1E9C}" type="pres">
      <dgm:prSet presAssocID="{8B56EE99-5B9F-4149-80CC-9D7E8DB92205}" presName="gear3tx" presStyleLbl="node1" presStyleIdx="2" presStyleCnt="3">
        <dgm:presLayoutVars>
          <dgm:chMax val="1"/>
          <dgm:bulletEnabled val="1"/>
        </dgm:presLayoutVars>
      </dgm:prSet>
      <dgm:spPr/>
      <dgm:t>
        <a:bodyPr/>
        <a:lstStyle/>
        <a:p>
          <a:endParaRPr lang="en-US"/>
        </a:p>
      </dgm:t>
    </dgm:pt>
    <dgm:pt modelId="{71D8066B-55D7-144F-8D0A-4386E98FC610}" type="pres">
      <dgm:prSet presAssocID="{8B56EE99-5B9F-4149-80CC-9D7E8DB92205}" presName="gear3srcNode" presStyleLbl="node1" presStyleIdx="2" presStyleCnt="3"/>
      <dgm:spPr/>
      <dgm:t>
        <a:bodyPr/>
        <a:lstStyle/>
        <a:p>
          <a:endParaRPr lang="en-US"/>
        </a:p>
      </dgm:t>
    </dgm:pt>
    <dgm:pt modelId="{1426FE5A-E073-634D-A8C3-FB39E2DBB4E8}" type="pres">
      <dgm:prSet presAssocID="{8B56EE99-5B9F-4149-80CC-9D7E8DB92205}" presName="gear3dstNode" presStyleLbl="node1" presStyleIdx="2" presStyleCnt="3"/>
      <dgm:spPr/>
      <dgm:t>
        <a:bodyPr/>
        <a:lstStyle/>
        <a:p>
          <a:endParaRPr lang="en-US"/>
        </a:p>
      </dgm:t>
    </dgm:pt>
    <dgm:pt modelId="{D8126EA9-6241-6E49-832D-A5966F276EC2}" type="pres">
      <dgm:prSet presAssocID="{639622D2-6AA0-3848-A3A7-26C1B0DE31B1}" presName="connector1" presStyleLbl="sibTrans2D1" presStyleIdx="0" presStyleCnt="3"/>
      <dgm:spPr/>
      <dgm:t>
        <a:bodyPr/>
        <a:lstStyle/>
        <a:p>
          <a:endParaRPr lang="en-US"/>
        </a:p>
      </dgm:t>
    </dgm:pt>
    <dgm:pt modelId="{E0D5857A-302D-AB4A-8371-A53508B72CC6}" type="pres">
      <dgm:prSet presAssocID="{191E73BD-25EA-F54E-9BC6-44CDCDF6B31B}" presName="connector2" presStyleLbl="sibTrans2D1" presStyleIdx="1" presStyleCnt="3"/>
      <dgm:spPr/>
      <dgm:t>
        <a:bodyPr/>
        <a:lstStyle/>
        <a:p>
          <a:endParaRPr lang="en-US"/>
        </a:p>
      </dgm:t>
    </dgm:pt>
    <dgm:pt modelId="{77ECF076-E503-2845-B887-5A232C579917}" type="pres">
      <dgm:prSet presAssocID="{F53FAC0E-2B11-8E46-AF7A-792297AC0719}" presName="connector3" presStyleLbl="sibTrans2D1" presStyleIdx="2" presStyleCnt="3"/>
      <dgm:spPr/>
      <dgm:t>
        <a:bodyPr/>
        <a:lstStyle/>
        <a:p>
          <a:endParaRPr lang="en-US"/>
        </a:p>
      </dgm:t>
    </dgm:pt>
  </dgm:ptLst>
  <dgm:cxnLst>
    <dgm:cxn modelId="{28801E81-4B49-D149-BE94-9F66DAFF52E5}" srcId="{F176F3AE-B4C4-AC4E-AFCA-8305E14D1A37}" destId="{E88B05D6-DFEF-664A-9B2B-97995636D86A}" srcOrd="0" destOrd="0" parTransId="{2BCA1919-381F-B24C-BBCB-C97BCE62E55C}" sibTransId="{639622D2-6AA0-3848-A3A7-26C1B0DE31B1}"/>
    <dgm:cxn modelId="{2DB72358-8E24-5347-BAE6-230E9C7EE8DD}" srcId="{F176F3AE-B4C4-AC4E-AFCA-8305E14D1A37}" destId="{8E16E2B3-E605-E345-ADA7-AA259FAEE54C}" srcOrd="1" destOrd="0" parTransId="{6F18601A-BB7A-6A45-AC1A-CFCC4AB4A3EA}" sibTransId="{191E73BD-25EA-F54E-9BC6-44CDCDF6B31B}"/>
    <dgm:cxn modelId="{073E51E8-9504-F349-B402-7E57C5492E83}" type="presOf" srcId="{191E73BD-25EA-F54E-9BC6-44CDCDF6B31B}" destId="{E0D5857A-302D-AB4A-8371-A53508B72CC6}" srcOrd="0" destOrd="0" presId="urn:microsoft.com/office/officeart/2005/8/layout/gear1"/>
    <dgm:cxn modelId="{0C6F2A54-5B3E-6648-9B08-EE05226ED50F}" type="presOf" srcId="{8B56EE99-5B9F-4149-80CC-9D7E8DB92205}" destId="{0A4EFF2C-99DC-E24D-9CB7-3225363DAA8B}" srcOrd="0" destOrd="0" presId="urn:microsoft.com/office/officeart/2005/8/layout/gear1"/>
    <dgm:cxn modelId="{FE46AB51-6999-4D44-96C7-502880920356}" type="presOf" srcId="{8E16E2B3-E605-E345-ADA7-AA259FAEE54C}" destId="{1248EFAF-3565-9940-8B75-8EE085FEE61F}" srcOrd="2" destOrd="0" presId="urn:microsoft.com/office/officeart/2005/8/layout/gear1"/>
    <dgm:cxn modelId="{9C7BD097-BA6E-EA47-8568-BCBBAF4840AB}" type="presOf" srcId="{E88B05D6-DFEF-664A-9B2B-97995636D86A}" destId="{C1CACE72-E743-F343-8886-2FB55BE3C650}" srcOrd="2" destOrd="0" presId="urn:microsoft.com/office/officeart/2005/8/layout/gear1"/>
    <dgm:cxn modelId="{B1B35FAC-0511-A04A-BAC6-B3850D170A32}" type="presOf" srcId="{8E16E2B3-E605-E345-ADA7-AA259FAEE54C}" destId="{99F1149E-5E3A-584F-8986-E108DB3B960F}" srcOrd="0" destOrd="0" presId="urn:microsoft.com/office/officeart/2005/8/layout/gear1"/>
    <dgm:cxn modelId="{6FF32D6D-94FF-8748-BEE2-460AC62E28E7}" type="presOf" srcId="{E88B05D6-DFEF-664A-9B2B-97995636D86A}" destId="{1275FF50-9659-AE46-A0DD-AD1ED8465C04}" srcOrd="1" destOrd="0" presId="urn:microsoft.com/office/officeart/2005/8/layout/gear1"/>
    <dgm:cxn modelId="{E917FB65-56AD-614B-B498-A196F620DE56}" type="presOf" srcId="{8B56EE99-5B9F-4149-80CC-9D7E8DB92205}" destId="{71D8066B-55D7-144F-8D0A-4386E98FC610}" srcOrd="2" destOrd="0" presId="urn:microsoft.com/office/officeart/2005/8/layout/gear1"/>
    <dgm:cxn modelId="{BD1BA5A4-53C2-C34E-A9FE-52772701EE70}" srcId="{F176F3AE-B4C4-AC4E-AFCA-8305E14D1A37}" destId="{8B56EE99-5B9F-4149-80CC-9D7E8DB92205}" srcOrd="2" destOrd="0" parTransId="{5F6E10E9-696B-F145-98DE-C716D121B1C0}" sibTransId="{F53FAC0E-2B11-8E46-AF7A-792297AC0719}"/>
    <dgm:cxn modelId="{A57E1F28-066F-5645-B532-CD8ADE6E5A02}" type="presOf" srcId="{F53FAC0E-2B11-8E46-AF7A-792297AC0719}" destId="{77ECF076-E503-2845-B887-5A232C579917}" srcOrd="0" destOrd="0" presId="urn:microsoft.com/office/officeart/2005/8/layout/gear1"/>
    <dgm:cxn modelId="{EDDF603E-8C94-7D48-985B-D4ECCC908634}" type="presOf" srcId="{8B56EE99-5B9F-4149-80CC-9D7E8DB92205}" destId="{99EEB791-A07D-CB4B-A24A-1546662A1E9C}" srcOrd="1" destOrd="0" presId="urn:microsoft.com/office/officeart/2005/8/layout/gear1"/>
    <dgm:cxn modelId="{3516FC35-7A87-4447-A90F-331DDDAA79FD}" type="presOf" srcId="{639622D2-6AA0-3848-A3A7-26C1B0DE31B1}" destId="{D8126EA9-6241-6E49-832D-A5966F276EC2}" srcOrd="0" destOrd="0" presId="urn:microsoft.com/office/officeart/2005/8/layout/gear1"/>
    <dgm:cxn modelId="{CD8C3A6D-7B2B-6748-9E34-7E915EE4AA53}" type="presOf" srcId="{8E16E2B3-E605-E345-ADA7-AA259FAEE54C}" destId="{44FFC6B1-5251-2541-9BAA-E368B1506D77}" srcOrd="1" destOrd="0" presId="urn:microsoft.com/office/officeart/2005/8/layout/gear1"/>
    <dgm:cxn modelId="{40292849-211F-984A-AF10-A24A54B83B0C}" type="presOf" srcId="{E88B05D6-DFEF-664A-9B2B-97995636D86A}" destId="{AAAA8432-5A82-BD45-9044-9521DB0CB993}" srcOrd="0" destOrd="0" presId="urn:microsoft.com/office/officeart/2005/8/layout/gear1"/>
    <dgm:cxn modelId="{6EE1573F-370B-C745-B279-1F2FD6EF195D}" type="presOf" srcId="{F176F3AE-B4C4-AC4E-AFCA-8305E14D1A37}" destId="{BD4E7437-7C2F-FE48-B11A-BC57302E59B1}" srcOrd="0" destOrd="0" presId="urn:microsoft.com/office/officeart/2005/8/layout/gear1"/>
    <dgm:cxn modelId="{A54A2798-345E-C147-9E09-6E672BA0E18B}" type="presOf" srcId="{8B56EE99-5B9F-4149-80CC-9D7E8DB92205}" destId="{1426FE5A-E073-634D-A8C3-FB39E2DBB4E8}" srcOrd="3" destOrd="0" presId="urn:microsoft.com/office/officeart/2005/8/layout/gear1"/>
    <dgm:cxn modelId="{164D61A4-C3AE-3842-921C-9B2EE9BD4F44}" type="presParOf" srcId="{BD4E7437-7C2F-FE48-B11A-BC57302E59B1}" destId="{AAAA8432-5A82-BD45-9044-9521DB0CB993}" srcOrd="0" destOrd="0" presId="urn:microsoft.com/office/officeart/2005/8/layout/gear1"/>
    <dgm:cxn modelId="{6397AF29-3AFA-E144-AB31-34CCACCB258D}" type="presParOf" srcId="{BD4E7437-7C2F-FE48-B11A-BC57302E59B1}" destId="{1275FF50-9659-AE46-A0DD-AD1ED8465C04}" srcOrd="1" destOrd="0" presId="urn:microsoft.com/office/officeart/2005/8/layout/gear1"/>
    <dgm:cxn modelId="{57B1E0C3-6502-1B48-A0B2-47CCD701E195}" type="presParOf" srcId="{BD4E7437-7C2F-FE48-B11A-BC57302E59B1}" destId="{C1CACE72-E743-F343-8886-2FB55BE3C650}" srcOrd="2" destOrd="0" presId="urn:microsoft.com/office/officeart/2005/8/layout/gear1"/>
    <dgm:cxn modelId="{36B81958-96F4-2E47-87E1-9C425809465D}" type="presParOf" srcId="{BD4E7437-7C2F-FE48-B11A-BC57302E59B1}" destId="{99F1149E-5E3A-584F-8986-E108DB3B960F}" srcOrd="3" destOrd="0" presId="urn:microsoft.com/office/officeart/2005/8/layout/gear1"/>
    <dgm:cxn modelId="{2D1CE940-B690-FD45-B463-D531013E375A}" type="presParOf" srcId="{BD4E7437-7C2F-FE48-B11A-BC57302E59B1}" destId="{44FFC6B1-5251-2541-9BAA-E368B1506D77}" srcOrd="4" destOrd="0" presId="urn:microsoft.com/office/officeart/2005/8/layout/gear1"/>
    <dgm:cxn modelId="{CF7C64D6-59D1-6643-86CF-9F11D9F1519E}" type="presParOf" srcId="{BD4E7437-7C2F-FE48-B11A-BC57302E59B1}" destId="{1248EFAF-3565-9940-8B75-8EE085FEE61F}" srcOrd="5" destOrd="0" presId="urn:microsoft.com/office/officeart/2005/8/layout/gear1"/>
    <dgm:cxn modelId="{C052FB79-7EA6-1649-8B16-3BBFC9FD793E}" type="presParOf" srcId="{BD4E7437-7C2F-FE48-B11A-BC57302E59B1}" destId="{0A4EFF2C-99DC-E24D-9CB7-3225363DAA8B}" srcOrd="6" destOrd="0" presId="urn:microsoft.com/office/officeart/2005/8/layout/gear1"/>
    <dgm:cxn modelId="{40DEEF48-053C-424B-92AD-13B218B8AF5A}" type="presParOf" srcId="{BD4E7437-7C2F-FE48-B11A-BC57302E59B1}" destId="{99EEB791-A07D-CB4B-A24A-1546662A1E9C}" srcOrd="7" destOrd="0" presId="urn:microsoft.com/office/officeart/2005/8/layout/gear1"/>
    <dgm:cxn modelId="{30E6854F-CBCE-514A-99C7-66B047B7D5F1}" type="presParOf" srcId="{BD4E7437-7C2F-FE48-B11A-BC57302E59B1}" destId="{71D8066B-55D7-144F-8D0A-4386E98FC610}" srcOrd="8" destOrd="0" presId="urn:microsoft.com/office/officeart/2005/8/layout/gear1"/>
    <dgm:cxn modelId="{5DF8886A-3B2C-A44C-9FC2-999DF9A4ECE9}" type="presParOf" srcId="{BD4E7437-7C2F-FE48-B11A-BC57302E59B1}" destId="{1426FE5A-E073-634D-A8C3-FB39E2DBB4E8}" srcOrd="9" destOrd="0" presId="urn:microsoft.com/office/officeart/2005/8/layout/gear1"/>
    <dgm:cxn modelId="{B8C77802-DF64-C24D-9CB2-C7AA8149DF05}" type="presParOf" srcId="{BD4E7437-7C2F-FE48-B11A-BC57302E59B1}" destId="{D8126EA9-6241-6E49-832D-A5966F276EC2}" srcOrd="10" destOrd="0" presId="urn:microsoft.com/office/officeart/2005/8/layout/gear1"/>
    <dgm:cxn modelId="{E1F3D7C9-C38A-F642-83EE-E11FD93A0019}" type="presParOf" srcId="{BD4E7437-7C2F-FE48-B11A-BC57302E59B1}" destId="{E0D5857A-302D-AB4A-8371-A53508B72CC6}" srcOrd="11" destOrd="0" presId="urn:microsoft.com/office/officeart/2005/8/layout/gear1"/>
    <dgm:cxn modelId="{7DBF0A45-AE90-5642-8987-4B2A6CDA5F51}" type="presParOf" srcId="{BD4E7437-7C2F-FE48-B11A-BC57302E59B1}" destId="{77ECF076-E503-2845-B887-5A232C579917}" srcOrd="12" destOrd="0" presId="urn:microsoft.com/office/officeart/2005/8/layout/gear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9082078D-1478-DD43-B30E-8586146BD4DB}" type="doc">
      <dgm:prSet loTypeId="urn:microsoft.com/office/officeart/2005/8/layout/funnel1" loCatId="" qsTypeId="urn:microsoft.com/office/officeart/2005/8/quickstyle/simple4" qsCatId="simple" csTypeId="urn:microsoft.com/office/officeart/2005/8/colors/colorful4" csCatId="colorful" phldr="1"/>
      <dgm:spPr/>
      <dgm:t>
        <a:bodyPr/>
        <a:lstStyle/>
        <a:p>
          <a:endParaRPr lang="en-US"/>
        </a:p>
      </dgm:t>
    </dgm:pt>
    <dgm:pt modelId="{EFC70949-4612-334E-B09F-DBCB925F7717}">
      <dgm:prSet phldrT="[Text]"/>
      <dgm:spPr/>
      <dgm:t>
        <a:bodyPr/>
        <a:lstStyle/>
        <a:p>
          <a:r>
            <a:rPr lang="en-US" dirty="0" smtClean="0"/>
            <a:t>Reference Data</a:t>
          </a:r>
          <a:endParaRPr lang="en-US" dirty="0"/>
        </a:p>
      </dgm:t>
    </dgm:pt>
    <dgm:pt modelId="{E9E14AFF-6C13-604E-B0A7-D89F86E44ADA}" type="parTrans" cxnId="{90A59B55-D544-EB4B-9C68-1047D95CA32D}">
      <dgm:prSet/>
      <dgm:spPr/>
      <dgm:t>
        <a:bodyPr/>
        <a:lstStyle/>
        <a:p>
          <a:endParaRPr lang="en-US"/>
        </a:p>
      </dgm:t>
    </dgm:pt>
    <dgm:pt modelId="{ABC3230D-85A1-2C48-B228-3BE269BBFC25}" type="sibTrans" cxnId="{90A59B55-D544-EB4B-9C68-1047D95CA32D}">
      <dgm:prSet/>
      <dgm:spPr/>
      <dgm:t>
        <a:bodyPr/>
        <a:lstStyle/>
        <a:p>
          <a:endParaRPr lang="en-US"/>
        </a:p>
      </dgm:t>
    </dgm:pt>
    <dgm:pt modelId="{D21E0EEC-BD11-7545-8DF4-D59E0F8B0147}">
      <dgm:prSet phldrT="[Text]"/>
      <dgm:spPr/>
      <dgm:t>
        <a:bodyPr/>
        <a:lstStyle/>
        <a:p>
          <a:r>
            <a:rPr lang="en-US" dirty="0" smtClean="0"/>
            <a:t>Counters</a:t>
          </a:r>
          <a:endParaRPr lang="en-US" dirty="0"/>
        </a:p>
      </dgm:t>
    </dgm:pt>
    <dgm:pt modelId="{51853AC3-8F07-4C4B-B63D-2DFFFCDAAA31}" type="parTrans" cxnId="{552EF306-79E2-7044-8420-889A178EC20E}">
      <dgm:prSet/>
      <dgm:spPr/>
      <dgm:t>
        <a:bodyPr/>
        <a:lstStyle/>
        <a:p>
          <a:endParaRPr lang="en-US"/>
        </a:p>
      </dgm:t>
    </dgm:pt>
    <dgm:pt modelId="{6F5255B0-B2AE-BF4A-8334-2DC7292F5358}" type="sibTrans" cxnId="{552EF306-79E2-7044-8420-889A178EC20E}">
      <dgm:prSet/>
      <dgm:spPr/>
      <dgm:t>
        <a:bodyPr/>
        <a:lstStyle/>
        <a:p>
          <a:endParaRPr lang="en-US"/>
        </a:p>
      </dgm:t>
    </dgm:pt>
    <dgm:pt modelId="{149DCFF8-7A67-0142-8EA6-85B32E700A74}">
      <dgm:prSet phldrT="[Text]"/>
      <dgm:spPr/>
      <dgm:t>
        <a:bodyPr/>
        <a:lstStyle/>
        <a:p>
          <a:r>
            <a:rPr lang="en-US" dirty="0" smtClean="0"/>
            <a:t>Research Data</a:t>
          </a:r>
          <a:endParaRPr lang="en-US" dirty="0"/>
        </a:p>
      </dgm:t>
    </dgm:pt>
    <dgm:pt modelId="{A0535B9F-2F1C-B248-9794-B98E05EFD9A7}" type="parTrans" cxnId="{2106BC07-4622-DB49-85A7-63B0CC5C7850}">
      <dgm:prSet/>
      <dgm:spPr/>
      <dgm:t>
        <a:bodyPr/>
        <a:lstStyle/>
        <a:p>
          <a:endParaRPr lang="en-US"/>
        </a:p>
      </dgm:t>
    </dgm:pt>
    <dgm:pt modelId="{4CE4E370-E566-D740-A30C-AE5DB7EA384E}" type="sibTrans" cxnId="{2106BC07-4622-DB49-85A7-63B0CC5C7850}">
      <dgm:prSet/>
      <dgm:spPr/>
      <dgm:t>
        <a:bodyPr/>
        <a:lstStyle/>
        <a:p>
          <a:endParaRPr lang="en-US"/>
        </a:p>
      </dgm:t>
    </dgm:pt>
    <dgm:pt modelId="{DE9B79DD-CDE7-6D4F-87E3-9B31BE3CA24D}">
      <dgm:prSet phldrT="[Text]"/>
      <dgm:spPr/>
      <dgm:t>
        <a:bodyPr/>
        <a:lstStyle/>
        <a:p>
          <a:r>
            <a:rPr lang="en-US" dirty="0" smtClean="0"/>
            <a:t>Analytics Data</a:t>
          </a:r>
          <a:endParaRPr lang="en-US" dirty="0"/>
        </a:p>
      </dgm:t>
    </dgm:pt>
    <dgm:pt modelId="{5EB15534-3912-7E41-BDF7-FF9DE4C5B21E}" type="parTrans" cxnId="{12CB0A57-3777-CD4A-9A42-B98FC5ED9900}">
      <dgm:prSet/>
      <dgm:spPr/>
      <dgm:t>
        <a:bodyPr/>
        <a:lstStyle/>
        <a:p>
          <a:endParaRPr lang="en-US"/>
        </a:p>
      </dgm:t>
    </dgm:pt>
    <dgm:pt modelId="{16871EFE-85CD-EE49-AC62-445DB7C64189}" type="sibTrans" cxnId="{12CB0A57-3777-CD4A-9A42-B98FC5ED9900}">
      <dgm:prSet/>
      <dgm:spPr/>
      <dgm:t>
        <a:bodyPr/>
        <a:lstStyle/>
        <a:p>
          <a:endParaRPr lang="en-US"/>
        </a:p>
      </dgm:t>
    </dgm:pt>
    <dgm:pt modelId="{CD059B5A-B8A9-F940-A33B-34683C89565B}" type="pres">
      <dgm:prSet presAssocID="{9082078D-1478-DD43-B30E-8586146BD4DB}" presName="Name0" presStyleCnt="0">
        <dgm:presLayoutVars>
          <dgm:chMax val="4"/>
          <dgm:resizeHandles val="exact"/>
        </dgm:presLayoutVars>
      </dgm:prSet>
      <dgm:spPr/>
      <dgm:t>
        <a:bodyPr/>
        <a:lstStyle/>
        <a:p>
          <a:endParaRPr lang="en-US"/>
        </a:p>
      </dgm:t>
    </dgm:pt>
    <dgm:pt modelId="{3909FF79-1B94-C147-A149-6BD7B37BA855}" type="pres">
      <dgm:prSet presAssocID="{9082078D-1478-DD43-B30E-8586146BD4DB}" presName="ellipse" presStyleLbl="trBgShp" presStyleIdx="0" presStyleCnt="1"/>
      <dgm:spPr/>
    </dgm:pt>
    <dgm:pt modelId="{ABC9DD7C-8986-D045-A3B7-46C3E8CA7C7B}" type="pres">
      <dgm:prSet presAssocID="{9082078D-1478-DD43-B30E-8586146BD4DB}" presName="arrow1" presStyleLbl="fgShp" presStyleIdx="0" presStyleCnt="1"/>
      <dgm:spPr/>
    </dgm:pt>
    <dgm:pt modelId="{C366AFFC-38D3-804B-A69B-E502FDECD63A}" type="pres">
      <dgm:prSet presAssocID="{9082078D-1478-DD43-B30E-8586146BD4DB}" presName="rectangle" presStyleLbl="revTx" presStyleIdx="0" presStyleCnt="1">
        <dgm:presLayoutVars>
          <dgm:bulletEnabled val="1"/>
        </dgm:presLayoutVars>
      </dgm:prSet>
      <dgm:spPr/>
      <dgm:t>
        <a:bodyPr/>
        <a:lstStyle/>
        <a:p>
          <a:endParaRPr lang="en-US"/>
        </a:p>
      </dgm:t>
    </dgm:pt>
    <dgm:pt modelId="{2AC4F868-63B3-6F42-AA4C-BF72981A54FC}" type="pres">
      <dgm:prSet presAssocID="{D21E0EEC-BD11-7545-8DF4-D59E0F8B0147}" presName="item1" presStyleLbl="node1" presStyleIdx="0" presStyleCnt="3">
        <dgm:presLayoutVars>
          <dgm:bulletEnabled val="1"/>
        </dgm:presLayoutVars>
      </dgm:prSet>
      <dgm:spPr/>
      <dgm:t>
        <a:bodyPr/>
        <a:lstStyle/>
        <a:p>
          <a:endParaRPr lang="en-US"/>
        </a:p>
      </dgm:t>
    </dgm:pt>
    <dgm:pt modelId="{1E46F047-0041-1941-ADDD-8375F873F2E3}" type="pres">
      <dgm:prSet presAssocID="{149DCFF8-7A67-0142-8EA6-85B32E700A74}" presName="item2" presStyleLbl="node1" presStyleIdx="1" presStyleCnt="3">
        <dgm:presLayoutVars>
          <dgm:bulletEnabled val="1"/>
        </dgm:presLayoutVars>
      </dgm:prSet>
      <dgm:spPr/>
      <dgm:t>
        <a:bodyPr/>
        <a:lstStyle/>
        <a:p>
          <a:endParaRPr lang="en-US"/>
        </a:p>
      </dgm:t>
    </dgm:pt>
    <dgm:pt modelId="{EDDE914F-E984-6446-BCD9-8ABA7E1B598F}" type="pres">
      <dgm:prSet presAssocID="{DE9B79DD-CDE7-6D4F-87E3-9B31BE3CA24D}" presName="item3" presStyleLbl="node1" presStyleIdx="2" presStyleCnt="3">
        <dgm:presLayoutVars>
          <dgm:bulletEnabled val="1"/>
        </dgm:presLayoutVars>
      </dgm:prSet>
      <dgm:spPr/>
      <dgm:t>
        <a:bodyPr/>
        <a:lstStyle/>
        <a:p>
          <a:endParaRPr lang="en-US"/>
        </a:p>
      </dgm:t>
    </dgm:pt>
    <dgm:pt modelId="{18B7A264-F6BE-4847-B927-F92408456D4D}" type="pres">
      <dgm:prSet presAssocID="{9082078D-1478-DD43-B30E-8586146BD4DB}" presName="funnel" presStyleLbl="trAlignAcc1" presStyleIdx="0" presStyleCnt="1"/>
      <dgm:spPr/>
    </dgm:pt>
  </dgm:ptLst>
  <dgm:cxnLst>
    <dgm:cxn modelId="{CE93F6E3-5AC8-FB45-AC0F-CB5AF8D5CFE6}" type="presOf" srcId="{9082078D-1478-DD43-B30E-8586146BD4DB}" destId="{CD059B5A-B8A9-F940-A33B-34683C89565B}" srcOrd="0" destOrd="0" presId="urn:microsoft.com/office/officeart/2005/8/layout/funnel1"/>
    <dgm:cxn modelId="{552EF306-79E2-7044-8420-889A178EC20E}" srcId="{9082078D-1478-DD43-B30E-8586146BD4DB}" destId="{D21E0EEC-BD11-7545-8DF4-D59E0F8B0147}" srcOrd="1" destOrd="0" parTransId="{51853AC3-8F07-4C4B-B63D-2DFFFCDAAA31}" sibTransId="{6F5255B0-B2AE-BF4A-8334-2DC7292F5358}"/>
    <dgm:cxn modelId="{83CAAE5A-905E-0E43-8F62-40D001B74831}" type="presOf" srcId="{149DCFF8-7A67-0142-8EA6-85B32E700A74}" destId="{2AC4F868-63B3-6F42-AA4C-BF72981A54FC}" srcOrd="0" destOrd="0" presId="urn:microsoft.com/office/officeart/2005/8/layout/funnel1"/>
    <dgm:cxn modelId="{12CB0A57-3777-CD4A-9A42-B98FC5ED9900}" srcId="{9082078D-1478-DD43-B30E-8586146BD4DB}" destId="{DE9B79DD-CDE7-6D4F-87E3-9B31BE3CA24D}" srcOrd="3" destOrd="0" parTransId="{5EB15534-3912-7E41-BDF7-FF9DE4C5B21E}" sibTransId="{16871EFE-85CD-EE49-AC62-445DB7C64189}"/>
    <dgm:cxn modelId="{5B028A3C-73C5-4D44-B393-04DF8C36F927}" type="presOf" srcId="{DE9B79DD-CDE7-6D4F-87E3-9B31BE3CA24D}" destId="{C366AFFC-38D3-804B-A69B-E502FDECD63A}" srcOrd="0" destOrd="0" presId="urn:microsoft.com/office/officeart/2005/8/layout/funnel1"/>
    <dgm:cxn modelId="{2106BC07-4622-DB49-85A7-63B0CC5C7850}" srcId="{9082078D-1478-DD43-B30E-8586146BD4DB}" destId="{149DCFF8-7A67-0142-8EA6-85B32E700A74}" srcOrd="2" destOrd="0" parTransId="{A0535B9F-2F1C-B248-9794-B98E05EFD9A7}" sibTransId="{4CE4E370-E566-D740-A30C-AE5DB7EA384E}"/>
    <dgm:cxn modelId="{90A59B55-D544-EB4B-9C68-1047D95CA32D}" srcId="{9082078D-1478-DD43-B30E-8586146BD4DB}" destId="{EFC70949-4612-334E-B09F-DBCB925F7717}" srcOrd="0" destOrd="0" parTransId="{E9E14AFF-6C13-604E-B0A7-D89F86E44ADA}" sibTransId="{ABC3230D-85A1-2C48-B228-3BE269BBFC25}"/>
    <dgm:cxn modelId="{67526613-B4DF-F449-89C8-649E1AC484DA}" type="presOf" srcId="{D21E0EEC-BD11-7545-8DF4-D59E0F8B0147}" destId="{1E46F047-0041-1941-ADDD-8375F873F2E3}" srcOrd="0" destOrd="0" presId="urn:microsoft.com/office/officeart/2005/8/layout/funnel1"/>
    <dgm:cxn modelId="{6BF11CD0-7F44-7845-873E-07CF91060668}" type="presOf" srcId="{EFC70949-4612-334E-B09F-DBCB925F7717}" destId="{EDDE914F-E984-6446-BCD9-8ABA7E1B598F}" srcOrd="0" destOrd="0" presId="urn:microsoft.com/office/officeart/2005/8/layout/funnel1"/>
    <dgm:cxn modelId="{FA1E5019-AEFD-074E-8B55-820F3D30328A}" type="presParOf" srcId="{CD059B5A-B8A9-F940-A33B-34683C89565B}" destId="{3909FF79-1B94-C147-A149-6BD7B37BA855}" srcOrd="0" destOrd="0" presId="urn:microsoft.com/office/officeart/2005/8/layout/funnel1"/>
    <dgm:cxn modelId="{02500BFC-F393-194B-B316-26FFE50E7DAE}" type="presParOf" srcId="{CD059B5A-B8A9-F940-A33B-34683C89565B}" destId="{ABC9DD7C-8986-D045-A3B7-46C3E8CA7C7B}" srcOrd="1" destOrd="0" presId="urn:microsoft.com/office/officeart/2005/8/layout/funnel1"/>
    <dgm:cxn modelId="{E46FEBBB-1988-F141-846B-EC6E550A2E7C}" type="presParOf" srcId="{CD059B5A-B8A9-F940-A33B-34683C89565B}" destId="{C366AFFC-38D3-804B-A69B-E502FDECD63A}" srcOrd="2" destOrd="0" presId="urn:microsoft.com/office/officeart/2005/8/layout/funnel1"/>
    <dgm:cxn modelId="{885BE492-1D0D-3C48-AC74-6BB61A2716FB}" type="presParOf" srcId="{CD059B5A-B8A9-F940-A33B-34683C89565B}" destId="{2AC4F868-63B3-6F42-AA4C-BF72981A54FC}" srcOrd="3" destOrd="0" presId="urn:microsoft.com/office/officeart/2005/8/layout/funnel1"/>
    <dgm:cxn modelId="{F4F5EFCD-7182-E54E-BAC6-05B95C5ECEDD}" type="presParOf" srcId="{CD059B5A-B8A9-F940-A33B-34683C89565B}" destId="{1E46F047-0041-1941-ADDD-8375F873F2E3}" srcOrd="4" destOrd="0" presId="urn:microsoft.com/office/officeart/2005/8/layout/funnel1"/>
    <dgm:cxn modelId="{A9404AEC-C5E7-BD43-B328-6B8F24FBED18}" type="presParOf" srcId="{CD059B5A-B8A9-F940-A33B-34683C89565B}" destId="{EDDE914F-E984-6446-BCD9-8ABA7E1B598F}" srcOrd="5" destOrd="0" presId="urn:microsoft.com/office/officeart/2005/8/layout/funnel1"/>
    <dgm:cxn modelId="{2DDC08A2-B0FB-B646-B3B5-B8F1CD1094C0}" type="presParOf" srcId="{CD059B5A-B8A9-F940-A33B-34683C89565B}" destId="{18B7A264-F6BE-4847-B927-F92408456D4D}" srcOrd="6" destOrd="0" presId="urn:microsoft.com/office/officeart/2005/8/layout/funnel1"/>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789039F-0BEE-664D-A5A1-AA411BD85BCD}" type="doc">
      <dgm:prSet loTypeId="urn:microsoft.com/office/officeart/2005/8/layout/chevron1" loCatId="" qsTypeId="urn:microsoft.com/office/officeart/2005/8/quickstyle/simple4" qsCatId="simple" csTypeId="urn:microsoft.com/office/officeart/2005/8/colors/accent1_3" csCatId="accent1" phldr="1"/>
      <dgm:spPr/>
    </dgm:pt>
    <dgm:pt modelId="{16C61725-B3B3-2640-BE52-C1CA3DEEBD2C}">
      <dgm:prSet phldrT="[Text]"/>
      <dgm:spPr/>
      <dgm:t>
        <a:bodyPr/>
        <a:lstStyle/>
        <a:p>
          <a:r>
            <a:rPr lang="en-US" dirty="0" smtClean="0"/>
            <a:t>Twitter feed</a:t>
          </a:r>
          <a:endParaRPr lang="en-US" dirty="0"/>
        </a:p>
      </dgm:t>
    </dgm:pt>
    <dgm:pt modelId="{29804DC3-814D-5949-90B0-613328D3F958}" type="parTrans" cxnId="{F624C7FB-9AD7-B442-9967-E8FB9A20220A}">
      <dgm:prSet/>
      <dgm:spPr/>
      <dgm:t>
        <a:bodyPr/>
        <a:lstStyle/>
        <a:p>
          <a:endParaRPr lang="en-US"/>
        </a:p>
      </dgm:t>
    </dgm:pt>
    <dgm:pt modelId="{A6EF14B1-2FC8-9D4F-A549-412B3A222F24}" type="sibTrans" cxnId="{F624C7FB-9AD7-B442-9967-E8FB9A20220A}">
      <dgm:prSet/>
      <dgm:spPr/>
      <dgm:t>
        <a:bodyPr/>
        <a:lstStyle/>
        <a:p>
          <a:endParaRPr lang="en-US"/>
        </a:p>
      </dgm:t>
    </dgm:pt>
    <dgm:pt modelId="{1A75858C-D76F-0740-8710-8CFF5D24CC32}">
      <dgm:prSet phldrT="[Text]"/>
      <dgm:spPr/>
      <dgm:t>
        <a:bodyPr/>
        <a:lstStyle/>
        <a:p>
          <a:r>
            <a:rPr lang="en-US" dirty="0" smtClean="0"/>
            <a:t>Twitter Feed</a:t>
          </a:r>
          <a:endParaRPr lang="en-US" dirty="0"/>
        </a:p>
      </dgm:t>
    </dgm:pt>
    <dgm:pt modelId="{885A7DBC-9394-2041-A07B-C8EDF0E87150}" type="parTrans" cxnId="{ADF71BC8-7529-884D-8ACE-4C979863464C}">
      <dgm:prSet/>
      <dgm:spPr/>
      <dgm:t>
        <a:bodyPr/>
        <a:lstStyle/>
        <a:p>
          <a:endParaRPr lang="en-US"/>
        </a:p>
      </dgm:t>
    </dgm:pt>
    <dgm:pt modelId="{A82AF249-E5AD-E44F-9307-6721BBD530C9}" type="sibTrans" cxnId="{ADF71BC8-7529-884D-8ACE-4C979863464C}">
      <dgm:prSet/>
      <dgm:spPr/>
      <dgm:t>
        <a:bodyPr/>
        <a:lstStyle/>
        <a:p>
          <a:endParaRPr lang="en-US"/>
        </a:p>
      </dgm:t>
    </dgm:pt>
    <dgm:pt modelId="{081FFE4D-FB46-5844-A9F5-8141128B780D}">
      <dgm:prSet phldrT="[Text]"/>
      <dgm:spPr/>
      <dgm:t>
        <a:bodyPr/>
        <a:lstStyle/>
        <a:p>
          <a:r>
            <a:rPr lang="en-US" dirty="0" err="1" smtClean="0"/>
            <a:t>Twiter</a:t>
          </a:r>
          <a:r>
            <a:rPr lang="en-US" dirty="0" smtClean="0"/>
            <a:t> Feed</a:t>
          </a:r>
          <a:endParaRPr lang="en-US" dirty="0"/>
        </a:p>
      </dgm:t>
    </dgm:pt>
    <dgm:pt modelId="{1D07CE07-BAAF-7A4D-AE3A-498912D952A7}" type="parTrans" cxnId="{2CA6A73A-DC22-3E45-98D3-71F1689196D6}">
      <dgm:prSet/>
      <dgm:spPr/>
      <dgm:t>
        <a:bodyPr/>
        <a:lstStyle/>
        <a:p>
          <a:endParaRPr lang="en-US"/>
        </a:p>
      </dgm:t>
    </dgm:pt>
    <dgm:pt modelId="{4050AEDB-17B8-824F-9CC8-47B48E2B5965}" type="sibTrans" cxnId="{2CA6A73A-DC22-3E45-98D3-71F1689196D6}">
      <dgm:prSet/>
      <dgm:spPr/>
      <dgm:t>
        <a:bodyPr/>
        <a:lstStyle/>
        <a:p>
          <a:endParaRPr lang="en-US"/>
        </a:p>
      </dgm:t>
    </dgm:pt>
    <dgm:pt modelId="{FE708AFA-41F2-464F-8C43-797B7B91B1DC}" type="pres">
      <dgm:prSet presAssocID="{C789039F-0BEE-664D-A5A1-AA411BD85BCD}" presName="Name0" presStyleCnt="0">
        <dgm:presLayoutVars>
          <dgm:dir/>
          <dgm:animLvl val="lvl"/>
          <dgm:resizeHandles val="exact"/>
        </dgm:presLayoutVars>
      </dgm:prSet>
      <dgm:spPr/>
    </dgm:pt>
    <dgm:pt modelId="{B6B1CCDB-C761-E44C-9E61-225185BAB284}" type="pres">
      <dgm:prSet presAssocID="{16C61725-B3B3-2640-BE52-C1CA3DEEBD2C}" presName="parTxOnly" presStyleLbl="node1" presStyleIdx="0" presStyleCnt="3">
        <dgm:presLayoutVars>
          <dgm:chMax val="0"/>
          <dgm:chPref val="0"/>
          <dgm:bulletEnabled val="1"/>
        </dgm:presLayoutVars>
      </dgm:prSet>
      <dgm:spPr/>
      <dgm:t>
        <a:bodyPr/>
        <a:lstStyle/>
        <a:p>
          <a:endParaRPr lang="en-US"/>
        </a:p>
      </dgm:t>
    </dgm:pt>
    <dgm:pt modelId="{E1A8D9B7-176F-AA4E-A06A-550C860DA25C}" type="pres">
      <dgm:prSet presAssocID="{A6EF14B1-2FC8-9D4F-A549-412B3A222F24}" presName="parTxOnlySpace" presStyleCnt="0"/>
      <dgm:spPr/>
    </dgm:pt>
    <dgm:pt modelId="{C54E45E7-F713-7040-A0C7-96ED6E43D874}" type="pres">
      <dgm:prSet presAssocID="{1A75858C-D76F-0740-8710-8CFF5D24CC32}" presName="parTxOnly" presStyleLbl="node1" presStyleIdx="1" presStyleCnt="3">
        <dgm:presLayoutVars>
          <dgm:chMax val="0"/>
          <dgm:chPref val="0"/>
          <dgm:bulletEnabled val="1"/>
        </dgm:presLayoutVars>
      </dgm:prSet>
      <dgm:spPr/>
      <dgm:t>
        <a:bodyPr/>
        <a:lstStyle/>
        <a:p>
          <a:endParaRPr lang="en-US"/>
        </a:p>
      </dgm:t>
    </dgm:pt>
    <dgm:pt modelId="{0E18B568-BBC7-BB41-96FF-2CF3510A2DEC}" type="pres">
      <dgm:prSet presAssocID="{A82AF249-E5AD-E44F-9307-6721BBD530C9}" presName="parTxOnlySpace" presStyleCnt="0"/>
      <dgm:spPr/>
    </dgm:pt>
    <dgm:pt modelId="{7DF14A5B-361C-F649-9193-73C64C03C805}" type="pres">
      <dgm:prSet presAssocID="{081FFE4D-FB46-5844-A9F5-8141128B780D}" presName="parTxOnly" presStyleLbl="node1" presStyleIdx="2" presStyleCnt="3">
        <dgm:presLayoutVars>
          <dgm:chMax val="0"/>
          <dgm:chPref val="0"/>
          <dgm:bulletEnabled val="1"/>
        </dgm:presLayoutVars>
      </dgm:prSet>
      <dgm:spPr/>
      <dgm:t>
        <a:bodyPr/>
        <a:lstStyle/>
        <a:p>
          <a:endParaRPr lang="en-US"/>
        </a:p>
      </dgm:t>
    </dgm:pt>
  </dgm:ptLst>
  <dgm:cxnLst>
    <dgm:cxn modelId="{F624C7FB-9AD7-B442-9967-E8FB9A20220A}" srcId="{C789039F-0BEE-664D-A5A1-AA411BD85BCD}" destId="{16C61725-B3B3-2640-BE52-C1CA3DEEBD2C}" srcOrd="0" destOrd="0" parTransId="{29804DC3-814D-5949-90B0-613328D3F958}" sibTransId="{A6EF14B1-2FC8-9D4F-A549-412B3A222F24}"/>
    <dgm:cxn modelId="{ADF71BC8-7529-884D-8ACE-4C979863464C}" srcId="{C789039F-0BEE-664D-A5A1-AA411BD85BCD}" destId="{1A75858C-D76F-0740-8710-8CFF5D24CC32}" srcOrd="1" destOrd="0" parTransId="{885A7DBC-9394-2041-A07B-C8EDF0E87150}" sibTransId="{A82AF249-E5AD-E44F-9307-6721BBD530C9}"/>
    <dgm:cxn modelId="{C003BD85-68AF-BA42-ADCF-4F5A286839C8}" type="presOf" srcId="{16C61725-B3B3-2640-BE52-C1CA3DEEBD2C}" destId="{B6B1CCDB-C761-E44C-9E61-225185BAB284}" srcOrd="0" destOrd="0" presId="urn:microsoft.com/office/officeart/2005/8/layout/chevron1"/>
    <dgm:cxn modelId="{2CA6A73A-DC22-3E45-98D3-71F1689196D6}" srcId="{C789039F-0BEE-664D-A5A1-AA411BD85BCD}" destId="{081FFE4D-FB46-5844-A9F5-8141128B780D}" srcOrd="2" destOrd="0" parTransId="{1D07CE07-BAAF-7A4D-AE3A-498912D952A7}" sibTransId="{4050AEDB-17B8-824F-9CC8-47B48E2B5965}"/>
    <dgm:cxn modelId="{6EE52A3B-969A-294E-90F3-9E84E36FC391}" type="presOf" srcId="{081FFE4D-FB46-5844-A9F5-8141128B780D}" destId="{7DF14A5B-361C-F649-9193-73C64C03C805}" srcOrd="0" destOrd="0" presId="urn:microsoft.com/office/officeart/2005/8/layout/chevron1"/>
    <dgm:cxn modelId="{63CCC3DE-7B72-8848-9763-3526E0B00848}" type="presOf" srcId="{1A75858C-D76F-0740-8710-8CFF5D24CC32}" destId="{C54E45E7-F713-7040-A0C7-96ED6E43D874}" srcOrd="0" destOrd="0" presId="urn:microsoft.com/office/officeart/2005/8/layout/chevron1"/>
    <dgm:cxn modelId="{E3431FF9-C3A9-A64F-AC6B-E6203109733B}" type="presOf" srcId="{C789039F-0BEE-664D-A5A1-AA411BD85BCD}" destId="{FE708AFA-41F2-464F-8C43-797B7B91B1DC}" srcOrd="0" destOrd="0" presId="urn:microsoft.com/office/officeart/2005/8/layout/chevron1"/>
    <dgm:cxn modelId="{3254C844-FCB9-8F43-9D11-C55C396589A9}" type="presParOf" srcId="{FE708AFA-41F2-464F-8C43-797B7B91B1DC}" destId="{B6B1CCDB-C761-E44C-9E61-225185BAB284}" srcOrd="0" destOrd="0" presId="urn:microsoft.com/office/officeart/2005/8/layout/chevron1"/>
    <dgm:cxn modelId="{269E327A-19E7-F748-A6C2-9B336B2199A4}" type="presParOf" srcId="{FE708AFA-41F2-464F-8C43-797B7B91B1DC}" destId="{E1A8D9B7-176F-AA4E-A06A-550C860DA25C}" srcOrd="1" destOrd="0" presId="urn:microsoft.com/office/officeart/2005/8/layout/chevron1"/>
    <dgm:cxn modelId="{A6A99248-E392-B34F-B9CF-2691FE863DB3}" type="presParOf" srcId="{FE708AFA-41F2-464F-8C43-797B7B91B1DC}" destId="{C54E45E7-F713-7040-A0C7-96ED6E43D874}" srcOrd="2" destOrd="0" presId="urn:microsoft.com/office/officeart/2005/8/layout/chevron1"/>
    <dgm:cxn modelId="{020B24B6-ACAD-084B-88E9-FAF5DD058816}" type="presParOf" srcId="{FE708AFA-41F2-464F-8C43-797B7B91B1DC}" destId="{0E18B568-BBC7-BB41-96FF-2CF3510A2DEC}" srcOrd="3" destOrd="0" presId="urn:microsoft.com/office/officeart/2005/8/layout/chevron1"/>
    <dgm:cxn modelId="{B09B5F59-7A32-7B48-A70A-BE953C709FF4}" type="presParOf" srcId="{FE708AFA-41F2-464F-8C43-797B7B91B1DC}" destId="{7DF14A5B-361C-F649-9193-73C64C03C805}" srcOrd="4" destOrd="0" presId="urn:microsoft.com/office/officeart/2005/8/layout/chevron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789039F-0BEE-664D-A5A1-AA411BD85BCD}" type="doc">
      <dgm:prSet loTypeId="urn:microsoft.com/office/officeart/2005/8/layout/chevron1" loCatId="" qsTypeId="urn:microsoft.com/office/officeart/2005/8/quickstyle/simple4" qsCatId="simple" csTypeId="urn:microsoft.com/office/officeart/2005/8/colors/accent2_3" csCatId="accent2" phldr="1"/>
      <dgm:spPr/>
    </dgm:pt>
    <dgm:pt modelId="{16C61725-B3B3-2640-BE52-C1CA3DEEBD2C}">
      <dgm:prSet phldrT="[Text]"/>
      <dgm:spPr/>
      <dgm:t>
        <a:bodyPr/>
        <a:lstStyle/>
        <a:p>
          <a:r>
            <a:rPr lang="en-US" dirty="0" smtClean="0"/>
            <a:t>Web  Activity</a:t>
          </a:r>
          <a:endParaRPr lang="en-US" dirty="0"/>
        </a:p>
      </dgm:t>
    </dgm:pt>
    <dgm:pt modelId="{29804DC3-814D-5949-90B0-613328D3F958}" type="parTrans" cxnId="{F624C7FB-9AD7-B442-9967-E8FB9A20220A}">
      <dgm:prSet/>
      <dgm:spPr/>
      <dgm:t>
        <a:bodyPr/>
        <a:lstStyle/>
        <a:p>
          <a:endParaRPr lang="en-US"/>
        </a:p>
      </dgm:t>
    </dgm:pt>
    <dgm:pt modelId="{A6EF14B1-2FC8-9D4F-A549-412B3A222F24}" type="sibTrans" cxnId="{F624C7FB-9AD7-B442-9967-E8FB9A20220A}">
      <dgm:prSet/>
      <dgm:spPr/>
      <dgm:t>
        <a:bodyPr/>
        <a:lstStyle/>
        <a:p>
          <a:endParaRPr lang="en-US"/>
        </a:p>
      </dgm:t>
    </dgm:pt>
    <dgm:pt modelId="{1A75858C-D76F-0740-8710-8CFF5D24CC32}">
      <dgm:prSet phldrT="[Text]"/>
      <dgm:spPr/>
      <dgm:t>
        <a:bodyPr/>
        <a:lstStyle/>
        <a:p>
          <a:r>
            <a:rPr lang="en-US" dirty="0" smtClean="0"/>
            <a:t>Web  Activity</a:t>
          </a:r>
          <a:endParaRPr lang="en-US" dirty="0"/>
        </a:p>
      </dgm:t>
    </dgm:pt>
    <dgm:pt modelId="{885A7DBC-9394-2041-A07B-C8EDF0E87150}" type="parTrans" cxnId="{ADF71BC8-7529-884D-8ACE-4C979863464C}">
      <dgm:prSet/>
      <dgm:spPr/>
      <dgm:t>
        <a:bodyPr/>
        <a:lstStyle/>
        <a:p>
          <a:endParaRPr lang="en-US"/>
        </a:p>
      </dgm:t>
    </dgm:pt>
    <dgm:pt modelId="{A82AF249-E5AD-E44F-9307-6721BBD530C9}" type="sibTrans" cxnId="{ADF71BC8-7529-884D-8ACE-4C979863464C}">
      <dgm:prSet/>
      <dgm:spPr/>
      <dgm:t>
        <a:bodyPr/>
        <a:lstStyle/>
        <a:p>
          <a:endParaRPr lang="en-US"/>
        </a:p>
      </dgm:t>
    </dgm:pt>
    <dgm:pt modelId="{081FFE4D-FB46-5844-A9F5-8141128B780D}">
      <dgm:prSet phldrT="[Text]"/>
      <dgm:spPr/>
      <dgm:t>
        <a:bodyPr/>
        <a:lstStyle/>
        <a:p>
          <a:r>
            <a:rPr lang="en-US" dirty="0" smtClean="0"/>
            <a:t>Web  Activity</a:t>
          </a:r>
          <a:endParaRPr lang="en-US" dirty="0"/>
        </a:p>
      </dgm:t>
    </dgm:pt>
    <dgm:pt modelId="{1D07CE07-BAAF-7A4D-AE3A-498912D952A7}" type="parTrans" cxnId="{2CA6A73A-DC22-3E45-98D3-71F1689196D6}">
      <dgm:prSet/>
      <dgm:spPr/>
      <dgm:t>
        <a:bodyPr/>
        <a:lstStyle/>
        <a:p>
          <a:endParaRPr lang="en-US"/>
        </a:p>
      </dgm:t>
    </dgm:pt>
    <dgm:pt modelId="{4050AEDB-17B8-824F-9CC8-47B48E2B5965}" type="sibTrans" cxnId="{2CA6A73A-DC22-3E45-98D3-71F1689196D6}">
      <dgm:prSet/>
      <dgm:spPr/>
      <dgm:t>
        <a:bodyPr/>
        <a:lstStyle/>
        <a:p>
          <a:endParaRPr lang="en-US"/>
        </a:p>
      </dgm:t>
    </dgm:pt>
    <dgm:pt modelId="{FE708AFA-41F2-464F-8C43-797B7B91B1DC}" type="pres">
      <dgm:prSet presAssocID="{C789039F-0BEE-664D-A5A1-AA411BD85BCD}" presName="Name0" presStyleCnt="0">
        <dgm:presLayoutVars>
          <dgm:dir/>
          <dgm:animLvl val="lvl"/>
          <dgm:resizeHandles val="exact"/>
        </dgm:presLayoutVars>
      </dgm:prSet>
      <dgm:spPr/>
    </dgm:pt>
    <dgm:pt modelId="{B6B1CCDB-C761-E44C-9E61-225185BAB284}" type="pres">
      <dgm:prSet presAssocID="{16C61725-B3B3-2640-BE52-C1CA3DEEBD2C}" presName="parTxOnly" presStyleLbl="node1" presStyleIdx="0" presStyleCnt="3">
        <dgm:presLayoutVars>
          <dgm:chMax val="0"/>
          <dgm:chPref val="0"/>
          <dgm:bulletEnabled val="1"/>
        </dgm:presLayoutVars>
      </dgm:prSet>
      <dgm:spPr/>
      <dgm:t>
        <a:bodyPr/>
        <a:lstStyle/>
        <a:p>
          <a:endParaRPr lang="en-US"/>
        </a:p>
      </dgm:t>
    </dgm:pt>
    <dgm:pt modelId="{E1A8D9B7-176F-AA4E-A06A-550C860DA25C}" type="pres">
      <dgm:prSet presAssocID="{A6EF14B1-2FC8-9D4F-A549-412B3A222F24}" presName="parTxOnlySpace" presStyleCnt="0"/>
      <dgm:spPr/>
    </dgm:pt>
    <dgm:pt modelId="{C54E45E7-F713-7040-A0C7-96ED6E43D874}" type="pres">
      <dgm:prSet presAssocID="{1A75858C-D76F-0740-8710-8CFF5D24CC32}" presName="parTxOnly" presStyleLbl="node1" presStyleIdx="1" presStyleCnt="3">
        <dgm:presLayoutVars>
          <dgm:chMax val="0"/>
          <dgm:chPref val="0"/>
          <dgm:bulletEnabled val="1"/>
        </dgm:presLayoutVars>
      </dgm:prSet>
      <dgm:spPr/>
      <dgm:t>
        <a:bodyPr/>
        <a:lstStyle/>
        <a:p>
          <a:endParaRPr lang="en-US"/>
        </a:p>
      </dgm:t>
    </dgm:pt>
    <dgm:pt modelId="{0E18B568-BBC7-BB41-96FF-2CF3510A2DEC}" type="pres">
      <dgm:prSet presAssocID="{A82AF249-E5AD-E44F-9307-6721BBD530C9}" presName="parTxOnlySpace" presStyleCnt="0"/>
      <dgm:spPr/>
    </dgm:pt>
    <dgm:pt modelId="{7DF14A5B-361C-F649-9193-73C64C03C805}" type="pres">
      <dgm:prSet presAssocID="{081FFE4D-FB46-5844-A9F5-8141128B780D}" presName="parTxOnly" presStyleLbl="node1" presStyleIdx="2" presStyleCnt="3">
        <dgm:presLayoutVars>
          <dgm:chMax val="0"/>
          <dgm:chPref val="0"/>
          <dgm:bulletEnabled val="1"/>
        </dgm:presLayoutVars>
      </dgm:prSet>
      <dgm:spPr/>
      <dgm:t>
        <a:bodyPr/>
        <a:lstStyle/>
        <a:p>
          <a:endParaRPr lang="en-US"/>
        </a:p>
      </dgm:t>
    </dgm:pt>
  </dgm:ptLst>
  <dgm:cxnLst>
    <dgm:cxn modelId="{F624C7FB-9AD7-B442-9967-E8FB9A20220A}" srcId="{C789039F-0BEE-664D-A5A1-AA411BD85BCD}" destId="{16C61725-B3B3-2640-BE52-C1CA3DEEBD2C}" srcOrd="0" destOrd="0" parTransId="{29804DC3-814D-5949-90B0-613328D3F958}" sibTransId="{A6EF14B1-2FC8-9D4F-A549-412B3A222F24}"/>
    <dgm:cxn modelId="{7CAAB236-048F-8448-A5BF-1FD2FA41DF87}" type="presOf" srcId="{081FFE4D-FB46-5844-A9F5-8141128B780D}" destId="{7DF14A5B-361C-F649-9193-73C64C03C805}" srcOrd="0" destOrd="0" presId="urn:microsoft.com/office/officeart/2005/8/layout/chevron1"/>
    <dgm:cxn modelId="{ADF71BC8-7529-884D-8ACE-4C979863464C}" srcId="{C789039F-0BEE-664D-A5A1-AA411BD85BCD}" destId="{1A75858C-D76F-0740-8710-8CFF5D24CC32}" srcOrd="1" destOrd="0" parTransId="{885A7DBC-9394-2041-A07B-C8EDF0E87150}" sibTransId="{A82AF249-E5AD-E44F-9307-6721BBD530C9}"/>
    <dgm:cxn modelId="{2CA6A73A-DC22-3E45-98D3-71F1689196D6}" srcId="{C789039F-0BEE-664D-A5A1-AA411BD85BCD}" destId="{081FFE4D-FB46-5844-A9F5-8141128B780D}" srcOrd="2" destOrd="0" parTransId="{1D07CE07-BAAF-7A4D-AE3A-498912D952A7}" sibTransId="{4050AEDB-17B8-824F-9CC8-47B48E2B5965}"/>
    <dgm:cxn modelId="{C5ABF68B-0369-264D-9C68-416C62E58457}" type="presOf" srcId="{16C61725-B3B3-2640-BE52-C1CA3DEEBD2C}" destId="{B6B1CCDB-C761-E44C-9E61-225185BAB284}" srcOrd="0" destOrd="0" presId="urn:microsoft.com/office/officeart/2005/8/layout/chevron1"/>
    <dgm:cxn modelId="{D0E266E9-6BB4-6B4A-A65D-D88A1EEF990E}" type="presOf" srcId="{C789039F-0BEE-664D-A5A1-AA411BD85BCD}" destId="{FE708AFA-41F2-464F-8C43-797B7B91B1DC}" srcOrd="0" destOrd="0" presId="urn:microsoft.com/office/officeart/2005/8/layout/chevron1"/>
    <dgm:cxn modelId="{9324433A-529F-D34F-92D4-BC4CB275758F}" type="presOf" srcId="{1A75858C-D76F-0740-8710-8CFF5D24CC32}" destId="{C54E45E7-F713-7040-A0C7-96ED6E43D874}" srcOrd="0" destOrd="0" presId="urn:microsoft.com/office/officeart/2005/8/layout/chevron1"/>
    <dgm:cxn modelId="{623B2E6E-2E93-F74B-8330-870E4AFC7921}" type="presParOf" srcId="{FE708AFA-41F2-464F-8C43-797B7B91B1DC}" destId="{B6B1CCDB-C761-E44C-9E61-225185BAB284}" srcOrd="0" destOrd="0" presId="urn:microsoft.com/office/officeart/2005/8/layout/chevron1"/>
    <dgm:cxn modelId="{EEC4C3B3-34D4-264C-9D85-FBA1FFF22740}" type="presParOf" srcId="{FE708AFA-41F2-464F-8C43-797B7B91B1DC}" destId="{E1A8D9B7-176F-AA4E-A06A-550C860DA25C}" srcOrd="1" destOrd="0" presId="urn:microsoft.com/office/officeart/2005/8/layout/chevron1"/>
    <dgm:cxn modelId="{F1850089-6592-1C4B-A27A-F3671FA6511E}" type="presParOf" srcId="{FE708AFA-41F2-464F-8C43-797B7B91B1DC}" destId="{C54E45E7-F713-7040-A0C7-96ED6E43D874}" srcOrd="2" destOrd="0" presId="urn:microsoft.com/office/officeart/2005/8/layout/chevron1"/>
    <dgm:cxn modelId="{F8FE0E4B-ADDD-3044-A818-7DB4F560F45A}" type="presParOf" srcId="{FE708AFA-41F2-464F-8C43-797B7B91B1DC}" destId="{0E18B568-BBC7-BB41-96FF-2CF3510A2DEC}" srcOrd="3" destOrd="0" presId="urn:microsoft.com/office/officeart/2005/8/layout/chevron1"/>
    <dgm:cxn modelId="{F5C9563B-4B46-EA48-BA18-CE897712738D}" type="presParOf" srcId="{FE708AFA-41F2-464F-8C43-797B7B91B1DC}" destId="{7DF14A5B-361C-F649-9193-73C64C03C805}" srcOrd="4" destOrd="0" presId="urn:microsoft.com/office/officeart/2005/8/layout/chevron1"/>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082078D-1478-DD43-B30E-8586146BD4DB}" type="doc">
      <dgm:prSet loTypeId="urn:microsoft.com/office/officeart/2005/8/layout/funnel1" loCatId="" qsTypeId="urn:microsoft.com/office/officeart/2005/8/quickstyle/simple4" qsCatId="simple" csTypeId="urn:microsoft.com/office/officeart/2005/8/colors/colorful4" csCatId="colorful" phldr="1"/>
      <dgm:spPr/>
      <dgm:t>
        <a:bodyPr/>
        <a:lstStyle/>
        <a:p>
          <a:endParaRPr lang="en-US"/>
        </a:p>
      </dgm:t>
    </dgm:pt>
    <dgm:pt modelId="{EFC70949-4612-334E-B09F-DBCB925F7717}">
      <dgm:prSet phldrT="[Text]"/>
      <dgm:spPr/>
      <dgm:t>
        <a:bodyPr/>
        <a:lstStyle/>
        <a:p>
          <a:r>
            <a:rPr lang="en-US" dirty="0" smtClean="0"/>
            <a:t>Reference Data</a:t>
          </a:r>
          <a:endParaRPr lang="en-US" dirty="0"/>
        </a:p>
      </dgm:t>
    </dgm:pt>
    <dgm:pt modelId="{E9E14AFF-6C13-604E-B0A7-D89F86E44ADA}" type="parTrans" cxnId="{90A59B55-D544-EB4B-9C68-1047D95CA32D}">
      <dgm:prSet/>
      <dgm:spPr/>
      <dgm:t>
        <a:bodyPr/>
        <a:lstStyle/>
        <a:p>
          <a:endParaRPr lang="en-US"/>
        </a:p>
      </dgm:t>
    </dgm:pt>
    <dgm:pt modelId="{ABC3230D-85A1-2C48-B228-3BE269BBFC25}" type="sibTrans" cxnId="{90A59B55-D544-EB4B-9C68-1047D95CA32D}">
      <dgm:prSet/>
      <dgm:spPr/>
      <dgm:t>
        <a:bodyPr/>
        <a:lstStyle/>
        <a:p>
          <a:endParaRPr lang="en-US"/>
        </a:p>
      </dgm:t>
    </dgm:pt>
    <dgm:pt modelId="{D21E0EEC-BD11-7545-8DF4-D59E0F8B0147}">
      <dgm:prSet phldrT="[Text]"/>
      <dgm:spPr/>
      <dgm:t>
        <a:bodyPr/>
        <a:lstStyle/>
        <a:p>
          <a:r>
            <a:rPr lang="en-US" dirty="0" smtClean="0"/>
            <a:t>Counters</a:t>
          </a:r>
          <a:endParaRPr lang="en-US" dirty="0"/>
        </a:p>
      </dgm:t>
    </dgm:pt>
    <dgm:pt modelId="{51853AC3-8F07-4C4B-B63D-2DFFFCDAAA31}" type="parTrans" cxnId="{552EF306-79E2-7044-8420-889A178EC20E}">
      <dgm:prSet/>
      <dgm:spPr/>
      <dgm:t>
        <a:bodyPr/>
        <a:lstStyle/>
        <a:p>
          <a:endParaRPr lang="en-US"/>
        </a:p>
      </dgm:t>
    </dgm:pt>
    <dgm:pt modelId="{6F5255B0-B2AE-BF4A-8334-2DC7292F5358}" type="sibTrans" cxnId="{552EF306-79E2-7044-8420-889A178EC20E}">
      <dgm:prSet/>
      <dgm:spPr/>
      <dgm:t>
        <a:bodyPr/>
        <a:lstStyle/>
        <a:p>
          <a:endParaRPr lang="en-US"/>
        </a:p>
      </dgm:t>
    </dgm:pt>
    <dgm:pt modelId="{149DCFF8-7A67-0142-8EA6-85B32E700A74}">
      <dgm:prSet phldrT="[Text]"/>
      <dgm:spPr/>
      <dgm:t>
        <a:bodyPr/>
        <a:lstStyle/>
        <a:p>
          <a:r>
            <a:rPr lang="en-US" dirty="0" smtClean="0"/>
            <a:t>Research Data</a:t>
          </a:r>
          <a:endParaRPr lang="en-US" dirty="0"/>
        </a:p>
      </dgm:t>
    </dgm:pt>
    <dgm:pt modelId="{A0535B9F-2F1C-B248-9794-B98E05EFD9A7}" type="parTrans" cxnId="{2106BC07-4622-DB49-85A7-63B0CC5C7850}">
      <dgm:prSet/>
      <dgm:spPr/>
      <dgm:t>
        <a:bodyPr/>
        <a:lstStyle/>
        <a:p>
          <a:endParaRPr lang="en-US"/>
        </a:p>
      </dgm:t>
    </dgm:pt>
    <dgm:pt modelId="{4CE4E370-E566-D740-A30C-AE5DB7EA384E}" type="sibTrans" cxnId="{2106BC07-4622-DB49-85A7-63B0CC5C7850}">
      <dgm:prSet/>
      <dgm:spPr/>
      <dgm:t>
        <a:bodyPr/>
        <a:lstStyle/>
        <a:p>
          <a:endParaRPr lang="en-US"/>
        </a:p>
      </dgm:t>
    </dgm:pt>
    <dgm:pt modelId="{DE9B79DD-CDE7-6D4F-87E3-9B31BE3CA24D}">
      <dgm:prSet phldrT="[Text]"/>
      <dgm:spPr/>
      <dgm:t>
        <a:bodyPr/>
        <a:lstStyle/>
        <a:p>
          <a:r>
            <a:rPr lang="en-US" dirty="0" smtClean="0"/>
            <a:t>Analytics Data</a:t>
          </a:r>
          <a:endParaRPr lang="en-US" dirty="0"/>
        </a:p>
      </dgm:t>
    </dgm:pt>
    <dgm:pt modelId="{5EB15534-3912-7E41-BDF7-FF9DE4C5B21E}" type="parTrans" cxnId="{12CB0A57-3777-CD4A-9A42-B98FC5ED9900}">
      <dgm:prSet/>
      <dgm:spPr/>
      <dgm:t>
        <a:bodyPr/>
        <a:lstStyle/>
        <a:p>
          <a:endParaRPr lang="en-US"/>
        </a:p>
      </dgm:t>
    </dgm:pt>
    <dgm:pt modelId="{16871EFE-85CD-EE49-AC62-445DB7C64189}" type="sibTrans" cxnId="{12CB0A57-3777-CD4A-9A42-B98FC5ED9900}">
      <dgm:prSet/>
      <dgm:spPr/>
      <dgm:t>
        <a:bodyPr/>
        <a:lstStyle/>
        <a:p>
          <a:endParaRPr lang="en-US"/>
        </a:p>
      </dgm:t>
    </dgm:pt>
    <dgm:pt modelId="{CD059B5A-B8A9-F940-A33B-34683C89565B}" type="pres">
      <dgm:prSet presAssocID="{9082078D-1478-DD43-B30E-8586146BD4DB}" presName="Name0" presStyleCnt="0">
        <dgm:presLayoutVars>
          <dgm:chMax val="4"/>
          <dgm:resizeHandles val="exact"/>
        </dgm:presLayoutVars>
      </dgm:prSet>
      <dgm:spPr/>
      <dgm:t>
        <a:bodyPr/>
        <a:lstStyle/>
        <a:p>
          <a:endParaRPr lang="en-US"/>
        </a:p>
      </dgm:t>
    </dgm:pt>
    <dgm:pt modelId="{3909FF79-1B94-C147-A149-6BD7B37BA855}" type="pres">
      <dgm:prSet presAssocID="{9082078D-1478-DD43-B30E-8586146BD4DB}" presName="ellipse" presStyleLbl="trBgShp" presStyleIdx="0" presStyleCnt="1"/>
      <dgm:spPr/>
    </dgm:pt>
    <dgm:pt modelId="{ABC9DD7C-8986-D045-A3B7-46C3E8CA7C7B}" type="pres">
      <dgm:prSet presAssocID="{9082078D-1478-DD43-B30E-8586146BD4DB}" presName="arrow1" presStyleLbl="fgShp" presStyleIdx="0" presStyleCnt="1"/>
      <dgm:spPr/>
    </dgm:pt>
    <dgm:pt modelId="{C366AFFC-38D3-804B-A69B-E502FDECD63A}" type="pres">
      <dgm:prSet presAssocID="{9082078D-1478-DD43-B30E-8586146BD4DB}" presName="rectangle" presStyleLbl="revTx" presStyleIdx="0" presStyleCnt="1">
        <dgm:presLayoutVars>
          <dgm:bulletEnabled val="1"/>
        </dgm:presLayoutVars>
      </dgm:prSet>
      <dgm:spPr/>
      <dgm:t>
        <a:bodyPr/>
        <a:lstStyle/>
        <a:p>
          <a:endParaRPr lang="en-US"/>
        </a:p>
      </dgm:t>
    </dgm:pt>
    <dgm:pt modelId="{2AC4F868-63B3-6F42-AA4C-BF72981A54FC}" type="pres">
      <dgm:prSet presAssocID="{D21E0EEC-BD11-7545-8DF4-D59E0F8B0147}" presName="item1" presStyleLbl="node1" presStyleIdx="0" presStyleCnt="3">
        <dgm:presLayoutVars>
          <dgm:bulletEnabled val="1"/>
        </dgm:presLayoutVars>
      </dgm:prSet>
      <dgm:spPr/>
      <dgm:t>
        <a:bodyPr/>
        <a:lstStyle/>
        <a:p>
          <a:endParaRPr lang="en-US"/>
        </a:p>
      </dgm:t>
    </dgm:pt>
    <dgm:pt modelId="{1E46F047-0041-1941-ADDD-8375F873F2E3}" type="pres">
      <dgm:prSet presAssocID="{149DCFF8-7A67-0142-8EA6-85B32E700A74}" presName="item2" presStyleLbl="node1" presStyleIdx="1" presStyleCnt="3">
        <dgm:presLayoutVars>
          <dgm:bulletEnabled val="1"/>
        </dgm:presLayoutVars>
      </dgm:prSet>
      <dgm:spPr/>
      <dgm:t>
        <a:bodyPr/>
        <a:lstStyle/>
        <a:p>
          <a:endParaRPr lang="en-US"/>
        </a:p>
      </dgm:t>
    </dgm:pt>
    <dgm:pt modelId="{EDDE914F-E984-6446-BCD9-8ABA7E1B598F}" type="pres">
      <dgm:prSet presAssocID="{DE9B79DD-CDE7-6D4F-87E3-9B31BE3CA24D}" presName="item3" presStyleLbl="node1" presStyleIdx="2" presStyleCnt="3">
        <dgm:presLayoutVars>
          <dgm:bulletEnabled val="1"/>
        </dgm:presLayoutVars>
      </dgm:prSet>
      <dgm:spPr/>
      <dgm:t>
        <a:bodyPr/>
        <a:lstStyle/>
        <a:p>
          <a:endParaRPr lang="en-US"/>
        </a:p>
      </dgm:t>
    </dgm:pt>
    <dgm:pt modelId="{18B7A264-F6BE-4847-B927-F92408456D4D}" type="pres">
      <dgm:prSet presAssocID="{9082078D-1478-DD43-B30E-8586146BD4DB}" presName="funnel" presStyleLbl="trAlignAcc1" presStyleIdx="0" presStyleCnt="1"/>
      <dgm:spPr/>
    </dgm:pt>
  </dgm:ptLst>
  <dgm:cxnLst>
    <dgm:cxn modelId="{12CB0A57-3777-CD4A-9A42-B98FC5ED9900}" srcId="{9082078D-1478-DD43-B30E-8586146BD4DB}" destId="{DE9B79DD-CDE7-6D4F-87E3-9B31BE3CA24D}" srcOrd="3" destOrd="0" parTransId="{5EB15534-3912-7E41-BDF7-FF9DE4C5B21E}" sibTransId="{16871EFE-85CD-EE49-AC62-445DB7C64189}"/>
    <dgm:cxn modelId="{13A6F570-3805-2D46-A627-46DA866F8802}" type="presOf" srcId="{EFC70949-4612-334E-B09F-DBCB925F7717}" destId="{EDDE914F-E984-6446-BCD9-8ABA7E1B598F}" srcOrd="0" destOrd="0" presId="urn:microsoft.com/office/officeart/2005/8/layout/funnel1"/>
    <dgm:cxn modelId="{552EF306-79E2-7044-8420-889A178EC20E}" srcId="{9082078D-1478-DD43-B30E-8586146BD4DB}" destId="{D21E0EEC-BD11-7545-8DF4-D59E0F8B0147}" srcOrd="1" destOrd="0" parTransId="{51853AC3-8F07-4C4B-B63D-2DFFFCDAAA31}" sibTransId="{6F5255B0-B2AE-BF4A-8334-2DC7292F5358}"/>
    <dgm:cxn modelId="{90A59B55-D544-EB4B-9C68-1047D95CA32D}" srcId="{9082078D-1478-DD43-B30E-8586146BD4DB}" destId="{EFC70949-4612-334E-B09F-DBCB925F7717}" srcOrd="0" destOrd="0" parTransId="{E9E14AFF-6C13-604E-B0A7-D89F86E44ADA}" sibTransId="{ABC3230D-85A1-2C48-B228-3BE269BBFC25}"/>
    <dgm:cxn modelId="{05E82F2F-CB4D-E34C-8D95-3D88C6FD20C7}" type="presOf" srcId="{9082078D-1478-DD43-B30E-8586146BD4DB}" destId="{CD059B5A-B8A9-F940-A33B-34683C89565B}" srcOrd="0" destOrd="0" presId="urn:microsoft.com/office/officeart/2005/8/layout/funnel1"/>
    <dgm:cxn modelId="{55C1645A-FC24-3847-8AB0-F1DF3E9C2B95}" type="presOf" srcId="{DE9B79DD-CDE7-6D4F-87E3-9B31BE3CA24D}" destId="{C366AFFC-38D3-804B-A69B-E502FDECD63A}" srcOrd="0" destOrd="0" presId="urn:microsoft.com/office/officeart/2005/8/layout/funnel1"/>
    <dgm:cxn modelId="{A3AD728C-F884-DB44-B349-B099AA69907E}" type="presOf" srcId="{D21E0EEC-BD11-7545-8DF4-D59E0F8B0147}" destId="{1E46F047-0041-1941-ADDD-8375F873F2E3}" srcOrd="0" destOrd="0" presId="urn:microsoft.com/office/officeart/2005/8/layout/funnel1"/>
    <dgm:cxn modelId="{2106BC07-4622-DB49-85A7-63B0CC5C7850}" srcId="{9082078D-1478-DD43-B30E-8586146BD4DB}" destId="{149DCFF8-7A67-0142-8EA6-85B32E700A74}" srcOrd="2" destOrd="0" parTransId="{A0535B9F-2F1C-B248-9794-B98E05EFD9A7}" sibTransId="{4CE4E370-E566-D740-A30C-AE5DB7EA384E}"/>
    <dgm:cxn modelId="{342803D5-D505-F04B-9260-3C8B77C34F9A}" type="presOf" srcId="{149DCFF8-7A67-0142-8EA6-85B32E700A74}" destId="{2AC4F868-63B3-6F42-AA4C-BF72981A54FC}" srcOrd="0" destOrd="0" presId="urn:microsoft.com/office/officeart/2005/8/layout/funnel1"/>
    <dgm:cxn modelId="{1860D0B5-286D-AC40-8CA7-D1376EEE5E4A}" type="presParOf" srcId="{CD059B5A-B8A9-F940-A33B-34683C89565B}" destId="{3909FF79-1B94-C147-A149-6BD7B37BA855}" srcOrd="0" destOrd="0" presId="urn:microsoft.com/office/officeart/2005/8/layout/funnel1"/>
    <dgm:cxn modelId="{4DE54A37-2537-384D-8468-E252E9CBE44E}" type="presParOf" srcId="{CD059B5A-B8A9-F940-A33B-34683C89565B}" destId="{ABC9DD7C-8986-D045-A3B7-46C3E8CA7C7B}" srcOrd="1" destOrd="0" presId="urn:microsoft.com/office/officeart/2005/8/layout/funnel1"/>
    <dgm:cxn modelId="{B7A73C76-AA92-4E4B-9F82-095988FF12F1}" type="presParOf" srcId="{CD059B5A-B8A9-F940-A33B-34683C89565B}" destId="{C366AFFC-38D3-804B-A69B-E502FDECD63A}" srcOrd="2" destOrd="0" presId="urn:microsoft.com/office/officeart/2005/8/layout/funnel1"/>
    <dgm:cxn modelId="{FA9D862C-2D2C-2C4D-90B0-A97BD8F453D5}" type="presParOf" srcId="{CD059B5A-B8A9-F940-A33B-34683C89565B}" destId="{2AC4F868-63B3-6F42-AA4C-BF72981A54FC}" srcOrd="3" destOrd="0" presId="urn:microsoft.com/office/officeart/2005/8/layout/funnel1"/>
    <dgm:cxn modelId="{47D7C6CE-AA9D-2E44-B911-0E05D70D8A3A}" type="presParOf" srcId="{CD059B5A-B8A9-F940-A33B-34683C89565B}" destId="{1E46F047-0041-1941-ADDD-8375F873F2E3}" srcOrd="4" destOrd="0" presId="urn:microsoft.com/office/officeart/2005/8/layout/funnel1"/>
    <dgm:cxn modelId="{DE2F4ED0-254E-5140-8C52-486228F839C6}" type="presParOf" srcId="{CD059B5A-B8A9-F940-A33B-34683C89565B}" destId="{EDDE914F-E984-6446-BCD9-8ABA7E1B598F}" srcOrd="5" destOrd="0" presId="urn:microsoft.com/office/officeart/2005/8/layout/funnel1"/>
    <dgm:cxn modelId="{FFFF97BD-2A71-B349-BFDC-D718EA172056}" type="presParOf" srcId="{CD059B5A-B8A9-F940-A33B-34683C89565B}" destId="{18B7A264-F6BE-4847-B927-F92408456D4D}" srcOrd="6" destOrd="0" presId="urn:microsoft.com/office/officeart/2005/8/layout/funnel1"/>
  </dgm:cxnLst>
  <dgm:bg/>
  <dgm:whole/>
  <dgm:extLst>
    <a:ext uri="http://schemas.microsoft.com/office/drawing/2008/diagram">
      <dsp:dataModelExt xmlns:dsp="http://schemas.microsoft.com/office/drawing/2008/diagram" relId="rId21"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F176F3AE-B4C4-AC4E-AFCA-8305E14D1A37}" type="doc">
      <dgm:prSet loTypeId="urn:microsoft.com/office/officeart/2005/8/layout/gear1" loCatId="" qsTypeId="urn:microsoft.com/office/officeart/2005/8/quickstyle/simple4" qsCatId="simple" csTypeId="urn:microsoft.com/office/officeart/2005/8/colors/colorful4" csCatId="colorful" phldr="1"/>
      <dgm:spPr/>
    </dgm:pt>
    <dgm:pt modelId="{E88B05D6-DFEF-664A-9B2B-97995636D86A}">
      <dgm:prSet phldrT="[Text]"/>
      <dgm:spPr/>
      <dgm:t>
        <a:bodyPr/>
        <a:lstStyle/>
        <a:p>
          <a:r>
            <a:rPr lang="en-US" dirty="0" smtClean="0"/>
            <a:t>Bolt</a:t>
          </a:r>
          <a:endParaRPr lang="en-US" dirty="0"/>
        </a:p>
      </dgm:t>
    </dgm:pt>
    <dgm:pt modelId="{2BCA1919-381F-B24C-BBCB-C97BCE62E55C}" type="parTrans" cxnId="{28801E81-4B49-D149-BE94-9F66DAFF52E5}">
      <dgm:prSet/>
      <dgm:spPr/>
      <dgm:t>
        <a:bodyPr/>
        <a:lstStyle/>
        <a:p>
          <a:endParaRPr lang="en-US"/>
        </a:p>
      </dgm:t>
    </dgm:pt>
    <dgm:pt modelId="{639622D2-6AA0-3848-A3A7-26C1B0DE31B1}" type="sibTrans" cxnId="{28801E81-4B49-D149-BE94-9F66DAFF52E5}">
      <dgm:prSet/>
      <dgm:spPr/>
      <dgm:t>
        <a:bodyPr/>
        <a:lstStyle/>
        <a:p>
          <a:endParaRPr lang="en-US"/>
        </a:p>
      </dgm:t>
    </dgm:pt>
    <dgm:pt modelId="{8E16E2B3-E605-E345-ADA7-AA259FAEE54C}">
      <dgm:prSet phldrT="[Text]"/>
      <dgm:spPr/>
      <dgm:t>
        <a:bodyPr/>
        <a:lstStyle/>
        <a:p>
          <a:r>
            <a:rPr lang="en-US" dirty="0" smtClean="0"/>
            <a:t>Bolt</a:t>
          </a:r>
          <a:endParaRPr lang="en-US" dirty="0"/>
        </a:p>
      </dgm:t>
    </dgm:pt>
    <dgm:pt modelId="{6F18601A-BB7A-6A45-AC1A-CFCC4AB4A3EA}" type="parTrans" cxnId="{2DB72358-8E24-5347-BAE6-230E9C7EE8DD}">
      <dgm:prSet/>
      <dgm:spPr/>
      <dgm:t>
        <a:bodyPr/>
        <a:lstStyle/>
        <a:p>
          <a:endParaRPr lang="en-US"/>
        </a:p>
      </dgm:t>
    </dgm:pt>
    <dgm:pt modelId="{191E73BD-25EA-F54E-9BC6-44CDCDF6B31B}" type="sibTrans" cxnId="{2DB72358-8E24-5347-BAE6-230E9C7EE8DD}">
      <dgm:prSet/>
      <dgm:spPr/>
      <dgm:t>
        <a:bodyPr/>
        <a:lstStyle/>
        <a:p>
          <a:endParaRPr lang="en-US"/>
        </a:p>
      </dgm:t>
    </dgm:pt>
    <dgm:pt modelId="{8B56EE99-5B9F-4149-80CC-9D7E8DB92205}">
      <dgm:prSet phldrT="[Text]"/>
      <dgm:spPr/>
      <dgm:t>
        <a:bodyPr/>
        <a:lstStyle/>
        <a:p>
          <a:r>
            <a:rPr lang="en-US" dirty="0" smtClean="0"/>
            <a:t>Spout</a:t>
          </a:r>
          <a:endParaRPr lang="en-US" dirty="0"/>
        </a:p>
      </dgm:t>
    </dgm:pt>
    <dgm:pt modelId="{5F6E10E9-696B-F145-98DE-C716D121B1C0}" type="parTrans" cxnId="{BD1BA5A4-53C2-C34E-A9FE-52772701EE70}">
      <dgm:prSet/>
      <dgm:spPr/>
      <dgm:t>
        <a:bodyPr/>
        <a:lstStyle/>
        <a:p>
          <a:endParaRPr lang="en-US"/>
        </a:p>
      </dgm:t>
    </dgm:pt>
    <dgm:pt modelId="{F53FAC0E-2B11-8E46-AF7A-792297AC0719}" type="sibTrans" cxnId="{BD1BA5A4-53C2-C34E-A9FE-52772701EE70}">
      <dgm:prSet/>
      <dgm:spPr/>
      <dgm:t>
        <a:bodyPr/>
        <a:lstStyle/>
        <a:p>
          <a:endParaRPr lang="en-US"/>
        </a:p>
      </dgm:t>
    </dgm:pt>
    <dgm:pt modelId="{BD4E7437-7C2F-FE48-B11A-BC57302E59B1}" type="pres">
      <dgm:prSet presAssocID="{F176F3AE-B4C4-AC4E-AFCA-8305E14D1A37}" presName="composite" presStyleCnt="0">
        <dgm:presLayoutVars>
          <dgm:chMax val="3"/>
          <dgm:animLvl val="lvl"/>
          <dgm:resizeHandles val="exact"/>
        </dgm:presLayoutVars>
      </dgm:prSet>
      <dgm:spPr/>
    </dgm:pt>
    <dgm:pt modelId="{AAAA8432-5A82-BD45-9044-9521DB0CB993}" type="pres">
      <dgm:prSet presAssocID="{E88B05D6-DFEF-664A-9B2B-97995636D86A}" presName="gear1" presStyleLbl="node1" presStyleIdx="0" presStyleCnt="3">
        <dgm:presLayoutVars>
          <dgm:chMax val="1"/>
          <dgm:bulletEnabled val="1"/>
        </dgm:presLayoutVars>
      </dgm:prSet>
      <dgm:spPr/>
      <dgm:t>
        <a:bodyPr/>
        <a:lstStyle/>
        <a:p>
          <a:endParaRPr lang="en-US"/>
        </a:p>
      </dgm:t>
    </dgm:pt>
    <dgm:pt modelId="{1275FF50-9659-AE46-A0DD-AD1ED8465C04}" type="pres">
      <dgm:prSet presAssocID="{E88B05D6-DFEF-664A-9B2B-97995636D86A}" presName="gear1srcNode" presStyleLbl="node1" presStyleIdx="0" presStyleCnt="3"/>
      <dgm:spPr/>
      <dgm:t>
        <a:bodyPr/>
        <a:lstStyle/>
        <a:p>
          <a:endParaRPr lang="en-US"/>
        </a:p>
      </dgm:t>
    </dgm:pt>
    <dgm:pt modelId="{C1CACE72-E743-F343-8886-2FB55BE3C650}" type="pres">
      <dgm:prSet presAssocID="{E88B05D6-DFEF-664A-9B2B-97995636D86A}" presName="gear1dstNode" presStyleLbl="node1" presStyleIdx="0" presStyleCnt="3"/>
      <dgm:spPr/>
      <dgm:t>
        <a:bodyPr/>
        <a:lstStyle/>
        <a:p>
          <a:endParaRPr lang="en-US"/>
        </a:p>
      </dgm:t>
    </dgm:pt>
    <dgm:pt modelId="{99F1149E-5E3A-584F-8986-E108DB3B960F}" type="pres">
      <dgm:prSet presAssocID="{8E16E2B3-E605-E345-ADA7-AA259FAEE54C}" presName="gear2" presStyleLbl="node1" presStyleIdx="1" presStyleCnt="3">
        <dgm:presLayoutVars>
          <dgm:chMax val="1"/>
          <dgm:bulletEnabled val="1"/>
        </dgm:presLayoutVars>
      </dgm:prSet>
      <dgm:spPr/>
      <dgm:t>
        <a:bodyPr/>
        <a:lstStyle/>
        <a:p>
          <a:endParaRPr lang="en-US"/>
        </a:p>
      </dgm:t>
    </dgm:pt>
    <dgm:pt modelId="{44FFC6B1-5251-2541-9BAA-E368B1506D77}" type="pres">
      <dgm:prSet presAssocID="{8E16E2B3-E605-E345-ADA7-AA259FAEE54C}" presName="gear2srcNode" presStyleLbl="node1" presStyleIdx="1" presStyleCnt="3"/>
      <dgm:spPr/>
      <dgm:t>
        <a:bodyPr/>
        <a:lstStyle/>
        <a:p>
          <a:endParaRPr lang="en-US"/>
        </a:p>
      </dgm:t>
    </dgm:pt>
    <dgm:pt modelId="{1248EFAF-3565-9940-8B75-8EE085FEE61F}" type="pres">
      <dgm:prSet presAssocID="{8E16E2B3-E605-E345-ADA7-AA259FAEE54C}" presName="gear2dstNode" presStyleLbl="node1" presStyleIdx="1" presStyleCnt="3"/>
      <dgm:spPr/>
      <dgm:t>
        <a:bodyPr/>
        <a:lstStyle/>
        <a:p>
          <a:endParaRPr lang="en-US"/>
        </a:p>
      </dgm:t>
    </dgm:pt>
    <dgm:pt modelId="{0A4EFF2C-99DC-E24D-9CB7-3225363DAA8B}" type="pres">
      <dgm:prSet presAssocID="{8B56EE99-5B9F-4149-80CC-9D7E8DB92205}" presName="gear3" presStyleLbl="node1" presStyleIdx="2" presStyleCnt="3"/>
      <dgm:spPr/>
      <dgm:t>
        <a:bodyPr/>
        <a:lstStyle/>
        <a:p>
          <a:endParaRPr lang="en-US"/>
        </a:p>
      </dgm:t>
    </dgm:pt>
    <dgm:pt modelId="{99EEB791-A07D-CB4B-A24A-1546662A1E9C}" type="pres">
      <dgm:prSet presAssocID="{8B56EE99-5B9F-4149-80CC-9D7E8DB92205}" presName="gear3tx" presStyleLbl="node1" presStyleIdx="2" presStyleCnt="3">
        <dgm:presLayoutVars>
          <dgm:chMax val="1"/>
          <dgm:bulletEnabled val="1"/>
        </dgm:presLayoutVars>
      </dgm:prSet>
      <dgm:spPr/>
      <dgm:t>
        <a:bodyPr/>
        <a:lstStyle/>
        <a:p>
          <a:endParaRPr lang="en-US"/>
        </a:p>
      </dgm:t>
    </dgm:pt>
    <dgm:pt modelId="{71D8066B-55D7-144F-8D0A-4386E98FC610}" type="pres">
      <dgm:prSet presAssocID="{8B56EE99-5B9F-4149-80CC-9D7E8DB92205}" presName="gear3srcNode" presStyleLbl="node1" presStyleIdx="2" presStyleCnt="3"/>
      <dgm:spPr/>
      <dgm:t>
        <a:bodyPr/>
        <a:lstStyle/>
        <a:p>
          <a:endParaRPr lang="en-US"/>
        </a:p>
      </dgm:t>
    </dgm:pt>
    <dgm:pt modelId="{1426FE5A-E073-634D-A8C3-FB39E2DBB4E8}" type="pres">
      <dgm:prSet presAssocID="{8B56EE99-5B9F-4149-80CC-9D7E8DB92205}" presName="gear3dstNode" presStyleLbl="node1" presStyleIdx="2" presStyleCnt="3"/>
      <dgm:spPr/>
      <dgm:t>
        <a:bodyPr/>
        <a:lstStyle/>
        <a:p>
          <a:endParaRPr lang="en-US"/>
        </a:p>
      </dgm:t>
    </dgm:pt>
    <dgm:pt modelId="{D8126EA9-6241-6E49-832D-A5966F276EC2}" type="pres">
      <dgm:prSet presAssocID="{639622D2-6AA0-3848-A3A7-26C1B0DE31B1}" presName="connector1" presStyleLbl="sibTrans2D1" presStyleIdx="0" presStyleCnt="3"/>
      <dgm:spPr/>
      <dgm:t>
        <a:bodyPr/>
        <a:lstStyle/>
        <a:p>
          <a:endParaRPr lang="en-US"/>
        </a:p>
      </dgm:t>
    </dgm:pt>
    <dgm:pt modelId="{E0D5857A-302D-AB4A-8371-A53508B72CC6}" type="pres">
      <dgm:prSet presAssocID="{191E73BD-25EA-F54E-9BC6-44CDCDF6B31B}" presName="connector2" presStyleLbl="sibTrans2D1" presStyleIdx="1" presStyleCnt="3"/>
      <dgm:spPr/>
      <dgm:t>
        <a:bodyPr/>
        <a:lstStyle/>
        <a:p>
          <a:endParaRPr lang="en-US"/>
        </a:p>
      </dgm:t>
    </dgm:pt>
    <dgm:pt modelId="{77ECF076-E503-2845-B887-5A232C579917}" type="pres">
      <dgm:prSet presAssocID="{F53FAC0E-2B11-8E46-AF7A-792297AC0719}" presName="connector3" presStyleLbl="sibTrans2D1" presStyleIdx="2" presStyleCnt="3"/>
      <dgm:spPr/>
      <dgm:t>
        <a:bodyPr/>
        <a:lstStyle/>
        <a:p>
          <a:endParaRPr lang="en-US"/>
        </a:p>
      </dgm:t>
    </dgm:pt>
  </dgm:ptLst>
  <dgm:cxnLst>
    <dgm:cxn modelId="{7C92C26E-31C5-7A47-A8AE-1652A6966465}" type="presOf" srcId="{639622D2-6AA0-3848-A3A7-26C1B0DE31B1}" destId="{D8126EA9-6241-6E49-832D-A5966F276EC2}" srcOrd="0" destOrd="0" presId="urn:microsoft.com/office/officeart/2005/8/layout/gear1"/>
    <dgm:cxn modelId="{28801E81-4B49-D149-BE94-9F66DAFF52E5}" srcId="{F176F3AE-B4C4-AC4E-AFCA-8305E14D1A37}" destId="{E88B05D6-DFEF-664A-9B2B-97995636D86A}" srcOrd="0" destOrd="0" parTransId="{2BCA1919-381F-B24C-BBCB-C97BCE62E55C}" sibTransId="{639622D2-6AA0-3848-A3A7-26C1B0DE31B1}"/>
    <dgm:cxn modelId="{5D7E161D-98E0-EA4E-8C19-F2D6C67FF5F2}" type="presOf" srcId="{191E73BD-25EA-F54E-9BC6-44CDCDF6B31B}" destId="{E0D5857A-302D-AB4A-8371-A53508B72CC6}" srcOrd="0" destOrd="0" presId="urn:microsoft.com/office/officeart/2005/8/layout/gear1"/>
    <dgm:cxn modelId="{2DB72358-8E24-5347-BAE6-230E9C7EE8DD}" srcId="{F176F3AE-B4C4-AC4E-AFCA-8305E14D1A37}" destId="{8E16E2B3-E605-E345-ADA7-AA259FAEE54C}" srcOrd="1" destOrd="0" parTransId="{6F18601A-BB7A-6A45-AC1A-CFCC4AB4A3EA}" sibTransId="{191E73BD-25EA-F54E-9BC6-44CDCDF6B31B}"/>
    <dgm:cxn modelId="{D77B71A9-3776-D344-B07B-AFA0A547DCAB}" type="presOf" srcId="{E88B05D6-DFEF-664A-9B2B-97995636D86A}" destId="{C1CACE72-E743-F343-8886-2FB55BE3C650}" srcOrd="2" destOrd="0" presId="urn:microsoft.com/office/officeart/2005/8/layout/gear1"/>
    <dgm:cxn modelId="{148D5119-A53D-BD49-8B9C-28FCD956E889}" type="presOf" srcId="{8B56EE99-5B9F-4149-80CC-9D7E8DB92205}" destId="{1426FE5A-E073-634D-A8C3-FB39E2DBB4E8}" srcOrd="3" destOrd="0" presId="urn:microsoft.com/office/officeart/2005/8/layout/gear1"/>
    <dgm:cxn modelId="{D4C709F0-28AA-A444-87ED-FEB92B42FA9B}" type="presOf" srcId="{8E16E2B3-E605-E345-ADA7-AA259FAEE54C}" destId="{44FFC6B1-5251-2541-9BAA-E368B1506D77}" srcOrd="1" destOrd="0" presId="urn:microsoft.com/office/officeart/2005/8/layout/gear1"/>
    <dgm:cxn modelId="{E0CEF35D-9493-DC4F-B343-CDBBF1661D81}" type="presOf" srcId="{8B56EE99-5B9F-4149-80CC-9D7E8DB92205}" destId="{71D8066B-55D7-144F-8D0A-4386E98FC610}" srcOrd="2" destOrd="0" presId="urn:microsoft.com/office/officeart/2005/8/layout/gear1"/>
    <dgm:cxn modelId="{00FFEB9C-9A7D-5D42-BDCC-BE5630646F34}" type="presOf" srcId="{E88B05D6-DFEF-664A-9B2B-97995636D86A}" destId="{AAAA8432-5A82-BD45-9044-9521DB0CB993}" srcOrd="0" destOrd="0" presId="urn:microsoft.com/office/officeart/2005/8/layout/gear1"/>
    <dgm:cxn modelId="{29A683CA-6084-B846-BDB9-64BEA17F5777}" type="presOf" srcId="{8B56EE99-5B9F-4149-80CC-9D7E8DB92205}" destId="{0A4EFF2C-99DC-E24D-9CB7-3225363DAA8B}" srcOrd="0" destOrd="0" presId="urn:microsoft.com/office/officeart/2005/8/layout/gear1"/>
    <dgm:cxn modelId="{CFE4ADCE-7485-9D4C-8F0D-C4A889AFEA11}" type="presOf" srcId="{F53FAC0E-2B11-8E46-AF7A-792297AC0719}" destId="{77ECF076-E503-2845-B887-5A232C579917}" srcOrd="0" destOrd="0" presId="urn:microsoft.com/office/officeart/2005/8/layout/gear1"/>
    <dgm:cxn modelId="{00606A6A-7B25-0340-A619-80053571BC90}" type="presOf" srcId="{8B56EE99-5B9F-4149-80CC-9D7E8DB92205}" destId="{99EEB791-A07D-CB4B-A24A-1546662A1E9C}" srcOrd="1" destOrd="0" presId="urn:microsoft.com/office/officeart/2005/8/layout/gear1"/>
    <dgm:cxn modelId="{BD1BA5A4-53C2-C34E-A9FE-52772701EE70}" srcId="{F176F3AE-B4C4-AC4E-AFCA-8305E14D1A37}" destId="{8B56EE99-5B9F-4149-80CC-9D7E8DB92205}" srcOrd="2" destOrd="0" parTransId="{5F6E10E9-696B-F145-98DE-C716D121B1C0}" sibTransId="{F53FAC0E-2B11-8E46-AF7A-792297AC0719}"/>
    <dgm:cxn modelId="{D47C1E2A-FA68-9441-A33C-5BFA63C7ED5B}" type="presOf" srcId="{F176F3AE-B4C4-AC4E-AFCA-8305E14D1A37}" destId="{BD4E7437-7C2F-FE48-B11A-BC57302E59B1}" srcOrd="0" destOrd="0" presId="urn:microsoft.com/office/officeart/2005/8/layout/gear1"/>
    <dgm:cxn modelId="{98759C3A-0350-6D44-BF00-D980192104F5}" type="presOf" srcId="{8E16E2B3-E605-E345-ADA7-AA259FAEE54C}" destId="{1248EFAF-3565-9940-8B75-8EE085FEE61F}" srcOrd="2" destOrd="0" presId="urn:microsoft.com/office/officeart/2005/8/layout/gear1"/>
    <dgm:cxn modelId="{5FBD8CC0-712F-2542-9B4B-8002C18AF746}" type="presOf" srcId="{E88B05D6-DFEF-664A-9B2B-97995636D86A}" destId="{1275FF50-9659-AE46-A0DD-AD1ED8465C04}" srcOrd="1" destOrd="0" presId="urn:microsoft.com/office/officeart/2005/8/layout/gear1"/>
    <dgm:cxn modelId="{02B47E95-C717-7344-958E-5A30D70788AB}" type="presOf" srcId="{8E16E2B3-E605-E345-ADA7-AA259FAEE54C}" destId="{99F1149E-5E3A-584F-8986-E108DB3B960F}" srcOrd="0" destOrd="0" presId="urn:microsoft.com/office/officeart/2005/8/layout/gear1"/>
    <dgm:cxn modelId="{1373EAD6-213C-B048-BBCD-5FCDB9B83608}" type="presParOf" srcId="{BD4E7437-7C2F-FE48-B11A-BC57302E59B1}" destId="{AAAA8432-5A82-BD45-9044-9521DB0CB993}" srcOrd="0" destOrd="0" presId="urn:microsoft.com/office/officeart/2005/8/layout/gear1"/>
    <dgm:cxn modelId="{859124B9-1531-A240-95F4-CACF1C6EE4FE}" type="presParOf" srcId="{BD4E7437-7C2F-FE48-B11A-BC57302E59B1}" destId="{1275FF50-9659-AE46-A0DD-AD1ED8465C04}" srcOrd="1" destOrd="0" presId="urn:microsoft.com/office/officeart/2005/8/layout/gear1"/>
    <dgm:cxn modelId="{40782BF7-963A-194F-A5F3-DA25C184A371}" type="presParOf" srcId="{BD4E7437-7C2F-FE48-B11A-BC57302E59B1}" destId="{C1CACE72-E743-F343-8886-2FB55BE3C650}" srcOrd="2" destOrd="0" presId="urn:microsoft.com/office/officeart/2005/8/layout/gear1"/>
    <dgm:cxn modelId="{B1EE3558-C488-4949-8D9A-CF0909190641}" type="presParOf" srcId="{BD4E7437-7C2F-FE48-B11A-BC57302E59B1}" destId="{99F1149E-5E3A-584F-8986-E108DB3B960F}" srcOrd="3" destOrd="0" presId="urn:microsoft.com/office/officeart/2005/8/layout/gear1"/>
    <dgm:cxn modelId="{C1E4297B-C3AE-0A4E-8865-AB85C89B11FC}" type="presParOf" srcId="{BD4E7437-7C2F-FE48-B11A-BC57302E59B1}" destId="{44FFC6B1-5251-2541-9BAA-E368B1506D77}" srcOrd="4" destOrd="0" presId="urn:microsoft.com/office/officeart/2005/8/layout/gear1"/>
    <dgm:cxn modelId="{CA085E95-202A-2347-BBB9-4DC81F18E279}" type="presParOf" srcId="{BD4E7437-7C2F-FE48-B11A-BC57302E59B1}" destId="{1248EFAF-3565-9940-8B75-8EE085FEE61F}" srcOrd="5" destOrd="0" presId="urn:microsoft.com/office/officeart/2005/8/layout/gear1"/>
    <dgm:cxn modelId="{8E18A4A5-FA76-5B47-BB14-039C468F0013}" type="presParOf" srcId="{BD4E7437-7C2F-FE48-B11A-BC57302E59B1}" destId="{0A4EFF2C-99DC-E24D-9CB7-3225363DAA8B}" srcOrd="6" destOrd="0" presId="urn:microsoft.com/office/officeart/2005/8/layout/gear1"/>
    <dgm:cxn modelId="{45907F75-1B4B-924E-876B-9AF1BC585ABF}" type="presParOf" srcId="{BD4E7437-7C2F-FE48-B11A-BC57302E59B1}" destId="{99EEB791-A07D-CB4B-A24A-1546662A1E9C}" srcOrd="7" destOrd="0" presId="urn:microsoft.com/office/officeart/2005/8/layout/gear1"/>
    <dgm:cxn modelId="{9EBAD4FC-080C-6A4C-8E23-59ED26EFF647}" type="presParOf" srcId="{BD4E7437-7C2F-FE48-B11A-BC57302E59B1}" destId="{71D8066B-55D7-144F-8D0A-4386E98FC610}" srcOrd="8" destOrd="0" presId="urn:microsoft.com/office/officeart/2005/8/layout/gear1"/>
    <dgm:cxn modelId="{6C870F39-B043-5C46-AA8D-B71D44F4FC4B}" type="presParOf" srcId="{BD4E7437-7C2F-FE48-B11A-BC57302E59B1}" destId="{1426FE5A-E073-634D-A8C3-FB39E2DBB4E8}" srcOrd="9" destOrd="0" presId="urn:microsoft.com/office/officeart/2005/8/layout/gear1"/>
    <dgm:cxn modelId="{173452BC-B7CC-0242-824C-9D351AE7915D}" type="presParOf" srcId="{BD4E7437-7C2F-FE48-B11A-BC57302E59B1}" destId="{D8126EA9-6241-6E49-832D-A5966F276EC2}" srcOrd="10" destOrd="0" presId="urn:microsoft.com/office/officeart/2005/8/layout/gear1"/>
    <dgm:cxn modelId="{A4991777-3207-8A41-ACCC-3FB7E679CE36}" type="presParOf" srcId="{BD4E7437-7C2F-FE48-B11A-BC57302E59B1}" destId="{E0D5857A-302D-AB4A-8371-A53508B72CC6}" srcOrd="11" destOrd="0" presId="urn:microsoft.com/office/officeart/2005/8/layout/gear1"/>
    <dgm:cxn modelId="{E419CD1E-B436-3544-81CB-C7B58D9A85EC}" type="presParOf" srcId="{BD4E7437-7C2F-FE48-B11A-BC57302E59B1}" destId="{77ECF076-E503-2845-B887-5A232C579917}" srcOrd="12" destOrd="0" presId="urn:microsoft.com/office/officeart/2005/8/layout/gear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C789039F-0BEE-664D-A5A1-AA411BD85BCD}" type="doc">
      <dgm:prSet loTypeId="urn:microsoft.com/office/officeart/2005/8/layout/chevron1" loCatId="" qsTypeId="urn:microsoft.com/office/officeart/2005/8/quickstyle/simple4" qsCatId="simple" csTypeId="urn:microsoft.com/office/officeart/2005/8/colors/accent2_3" csCatId="accent2" phldr="1"/>
      <dgm:spPr/>
    </dgm:pt>
    <dgm:pt modelId="{16C61725-B3B3-2640-BE52-C1CA3DEEBD2C}">
      <dgm:prSet phldrT="[Text]"/>
      <dgm:spPr/>
      <dgm:t>
        <a:bodyPr/>
        <a:lstStyle/>
        <a:p>
          <a:r>
            <a:rPr lang="en-US" dirty="0" smtClean="0"/>
            <a:t>Web  Activity</a:t>
          </a:r>
          <a:endParaRPr lang="en-US" dirty="0"/>
        </a:p>
      </dgm:t>
    </dgm:pt>
    <dgm:pt modelId="{29804DC3-814D-5949-90B0-613328D3F958}" type="parTrans" cxnId="{F624C7FB-9AD7-B442-9967-E8FB9A20220A}">
      <dgm:prSet/>
      <dgm:spPr/>
      <dgm:t>
        <a:bodyPr/>
        <a:lstStyle/>
        <a:p>
          <a:endParaRPr lang="en-US"/>
        </a:p>
      </dgm:t>
    </dgm:pt>
    <dgm:pt modelId="{A6EF14B1-2FC8-9D4F-A549-412B3A222F24}" type="sibTrans" cxnId="{F624C7FB-9AD7-B442-9967-E8FB9A20220A}">
      <dgm:prSet/>
      <dgm:spPr/>
      <dgm:t>
        <a:bodyPr/>
        <a:lstStyle/>
        <a:p>
          <a:endParaRPr lang="en-US"/>
        </a:p>
      </dgm:t>
    </dgm:pt>
    <dgm:pt modelId="{1A75858C-D76F-0740-8710-8CFF5D24CC32}">
      <dgm:prSet phldrT="[Text]"/>
      <dgm:spPr/>
      <dgm:t>
        <a:bodyPr/>
        <a:lstStyle/>
        <a:p>
          <a:r>
            <a:rPr lang="en-US" dirty="0" smtClean="0"/>
            <a:t>Web  Activity</a:t>
          </a:r>
          <a:endParaRPr lang="en-US" dirty="0"/>
        </a:p>
      </dgm:t>
    </dgm:pt>
    <dgm:pt modelId="{885A7DBC-9394-2041-A07B-C8EDF0E87150}" type="parTrans" cxnId="{ADF71BC8-7529-884D-8ACE-4C979863464C}">
      <dgm:prSet/>
      <dgm:spPr/>
      <dgm:t>
        <a:bodyPr/>
        <a:lstStyle/>
        <a:p>
          <a:endParaRPr lang="en-US"/>
        </a:p>
      </dgm:t>
    </dgm:pt>
    <dgm:pt modelId="{A82AF249-E5AD-E44F-9307-6721BBD530C9}" type="sibTrans" cxnId="{ADF71BC8-7529-884D-8ACE-4C979863464C}">
      <dgm:prSet/>
      <dgm:spPr/>
      <dgm:t>
        <a:bodyPr/>
        <a:lstStyle/>
        <a:p>
          <a:endParaRPr lang="en-US"/>
        </a:p>
      </dgm:t>
    </dgm:pt>
    <dgm:pt modelId="{081FFE4D-FB46-5844-A9F5-8141128B780D}">
      <dgm:prSet phldrT="[Text]"/>
      <dgm:spPr/>
      <dgm:t>
        <a:bodyPr/>
        <a:lstStyle/>
        <a:p>
          <a:r>
            <a:rPr lang="en-US" dirty="0" smtClean="0"/>
            <a:t>Web  Activity</a:t>
          </a:r>
          <a:endParaRPr lang="en-US" dirty="0"/>
        </a:p>
      </dgm:t>
    </dgm:pt>
    <dgm:pt modelId="{1D07CE07-BAAF-7A4D-AE3A-498912D952A7}" type="parTrans" cxnId="{2CA6A73A-DC22-3E45-98D3-71F1689196D6}">
      <dgm:prSet/>
      <dgm:spPr/>
      <dgm:t>
        <a:bodyPr/>
        <a:lstStyle/>
        <a:p>
          <a:endParaRPr lang="en-US"/>
        </a:p>
      </dgm:t>
    </dgm:pt>
    <dgm:pt modelId="{4050AEDB-17B8-824F-9CC8-47B48E2B5965}" type="sibTrans" cxnId="{2CA6A73A-DC22-3E45-98D3-71F1689196D6}">
      <dgm:prSet/>
      <dgm:spPr/>
      <dgm:t>
        <a:bodyPr/>
        <a:lstStyle/>
        <a:p>
          <a:endParaRPr lang="en-US"/>
        </a:p>
      </dgm:t>
    </dgm:pt>
    <dgm:pt modelId="{FE708AFA-41F2-464F-8C43-797B7B91B1DC}" type="pres">
      <dgm:prSet presAssocID="{C789039F-0BEE-664D-A5A1-AA411BD85BCD}" presName="Name0" presStyleCnt="0">
        <dgm:presLayoutVars>
          <dgm:dir/>
          <dgm:animLvl val="lvl"/>
          <dgm:resizeHandles val="exact"/>
        </dgm:presLayoutVars>
      </dgm:prSet>
      <dgm:spPr/>
    </dgm:pt>
    <dgm:pt modelId="{B6B1CCDB-C761-E44C-9E61-225185BAB284}" type="pres">
      <dgm:prSet presAssocID="{16C61725-B3B3-2640-BE52-C1CA3DEEBD2C}" presName="parTxOnly" presStyleLbl="node1" presStyleIdx="0" presStyleCnt="3">
        <dgm:presLayoutVars>
          <dgm:chMax val="0"/>
          <dgm:chPref val="0"/>
          <dgm:bulletEnabled val="1"/>
        </dgm:presLayoutVars>
      </dgm:prSet>
      <dgm:spPr/>
      <dgm:t>
        <a:bodyPr/>
        <a:lstStyle/>
        <a:p>
          <a:endParaRPr lang="en-US"/>
        </a:p>
      </dgm:t>
    </dgm:pt>
    <dgm:pt modelId="{E1A8D9B7-176F-AA4E-A06A-550C860DA25C}" type="pres">
      <dgm:prSet presAssocID="{A6EF14B1-2FC8-9D4F-A549-412B3A222F24}" presName="parTxOnlySpace" presStyleCnt="0"/>
      <dgm:spPr/>
    </dgm:pt>
    <dgm:pt modelId="{C54E45E7-F713-7040-A0C7-96ED6E43D874}" type="pres">
      <dgm:prSet presAssocID="{1A75858C-D76F-0740-8710-8CFF5D24CC32}" presName="parTxOnly" presStyleLbl="node1" presStyleIdx="1" presStyleCnt="3">
        <dgm:presLayoutVars>
          <dgm:chMax val="0"/>
          <dgm:chPref val="0"/>
          <dgm:bulletEnabled val="1"/>
        </dgm:presLayoutVars>
      </dgm:prSet>
      <dgm:spPr/>
      <dgm:t>
        <a:bodyPr/>
        <a:lstStyle/>
        <a:p>
          <a:endParaRPr lang="en-US"/>
        </a:p>
      </dgm:t>
    </dgm:pt>
    <dgm:pt modelId="{0E18B568-BBC7-BB41-96FF-2CF3510A2DEC}" type="pres">
      <dgm:prSet presAssocID="{A82AF249-E5AD-E44F-9307-6721BBD530C9}" presName="parTxOnlySpace" presStyleCnt="0"/>
      <dgm:spPr/>
    </dgm:pt>
    <dgm:pt modelId="{7DF14A5B-361C-F649-9193-73C64C03C805}" type="pres">
      <dgm:prSet presAssocID="{081FFE4D-FB46-5844-A9F5-8141128B780D}" presName="parTxOnly" presStyleLbl="node1" presStyleIdx="2" presStyleCnt="3">
        <dgm:presLayoutVars>
          <dgm:chMax val="0"/>
          <dgm:chPref val="0"/>
          <dgm:bulletEnabled val="1"/>
        </dgm:presLayoutVars>
      </dgm:prSet>
      <dgm:spPr/>
      <dgm:t>
        <a:bodyPr/>
        <a:lstStyle/>
        <a:p>
          <a:endParaRPr lang="en-US"/>
        </a:p>
      </dgm:t>
    </dgm:pt>
  </dgm:ptLst>
  <dgm:cxnLst>
    <dgm:cxn modelId="{F624C7FB-9AD7-B442-9967-E8FB9A20220A}" srcId="{C789039F-0BEE-664D-A5A1-AA411BD85BCD}" destId="{16C61725-B3B3-2640-BE52-C1CA3DEEBD2C}" srcOrd="0" destOrd="0" parTransId="{29804DC3-814D-5949-90B0-613328D3F958}" sibTransId="{A6EF14B1-2FC8-9D4F-A549-412B3A222F24}"/>
    <dgm:cxn modelId="{3FEEA6F1-C7AC-9449-AD05-94D85B046C65}" type="presOf" srcId="{16C61725-B3B3-2640-BE52-C1CA3DEEBD2C}" destId="{B6B1CCDB-C761-E44C-9E61-225185BAB284}" srcOrd="0" destOrd="0" presId="urn:microsoft.com/office/officeart/2005/8/layout/chevron1"/>
    <dgm:cxn modelId="{97834936-03F4-1048-8918-536851D0B568}" type="presOf" srcId="{081FFE4D-FB46-5844-A9F5-8141128B780D}" destId="{7DF14A5B-361C-F649-9193-73C64C03C805}" srcOrd="0" destOrd="0" presId="urn:microsoft.com/office/officeart/2005/8/layout/chevron1"/>
    <dgm:cxn modelId="{7D7904A3-3D23-3449-9146-4361F973BDA4}" type="presOf" srcId="{C789039F-0BEE-664D-A5A1-AA411BD85BCD}" destId="{FE708AFA-41F2-464F-8C43-797B7B91B1DC}" srcOrd="0" destOrd="0" presId="urn:microsoft.com/office/officeart/2005/8/layout/chevron1"/>
    <dgm:cxn modelId="{ADF71BC8-7529-884D-8ACE-4C979863464C}" srcId="{C789039F-0BEE-664D-A5A1-AA411BD85BCD}" destId="{1A75858C-D76F-0740-8710-8CFF5D24CC32}" srcOrd="1" destOrd="0" parTransId="{885A7DBC-9394-2041-A07B-C8EDF0E87150}" sibTransId="{A82AF249-E5AD-E44F-9307-6721BBD530C9}"/>
    <dgm:cxn modelId="{2CA6A73A-DC22-3E45-98D3-71F1689196D6}" srcId="{C789039F-0BEE-664D-A5A1-AA411BD85BCD}" destId="{081FFE4D-FB46-5844-A9F5-8141128B780D}" srcOrd="2" destOrd="0" parTransId="{1D07CE07-BAAF-7A4D-AE3A-498912D952A7}" sibTransId="{4050AEDB-17B8-824F-9CC8-47B48E2B5965}"/>
    <dgm:cxn modelId="{19D4DF25-70F4-4245-BF30-DE7DD90A03A5}" type="presOf" srcId="{1A75858C-D76F-0740-8710-8CFF5D24CC32}" destId="{C54E45E7-F713-7040-A0C7-96ED6E43D874}" srcOrd="0" destOrd="0" presId="urn:microsoft.com/office/officeart/2005/8/layout/chevron1"/>
    <dgm:cxn modelId="{F8FE9FFD-4282-DE4E-9FCF-F4388EE3FC44}" type="presParOf" srcId="{FE708AFA-41F2-464F-8C43-797B7B91B1DC}" destId="{B6B1CCDB-C761-E44C-9E61-225185BAB284}" srcOrd="0" destOrd="0" presId="urn:microsoft.com/office/officeart/2005/8/layout/chevron1"/>
    <dgm:cxn modelId="{585B5D7B-ECE4-6C4B-9042-58715B787CB0}" type="presParOf" srcId="{FE708AFA-41F2-464F-8C43-797B7B91B1DC}" destId="{E1A8D9B7-176F-AA4E-A06A-550C860DA25C}" srcOrd="1" destOrd="0" presId="urn:microsoft.com/office/officeart/2005/8/layout/chevron1"/>
    <dgm:cxn modelId="{0A0247DE-677C-8640-AB17-86FFBF0B01EA}" type="presParOf" srcId="{FE708AFA-41F2-464F-8C43-797B7B91B1DC}" destId="{C54E45E7-F713-7040-A0C7-96ED6E43D874}" srcOrd="2" destOrd="0" presId="urn:microsoft.com/office/officeart/2005/8/layout/chevron1"/>
    <dgm:cxn modelId="{D58C4875-1A8A-DC40-B99F-A25A01FDFF78}" type="presParOf" srcId="{FE708AFA-41F2-464F-8C43-797B7B91B1DC}" destId="{0E18B568-BBC7-BB41-96FF-2CF3510A2DEC}" srcOrd="3" destOrd="0" presId="urn:microsoft.com/office/officeart/2005/8/layout/chevron1"/>
    <dgm:cxn modelId="{6C813C4D-9EDD-9140-99D2-2691E7D7ADB2}" type="presParOf" srcId="{FE708AFA-41F2-464F-8C43-797B7B91B1DC}" destId="{7DF14A5B-361C-F649-9193-73C64C03C805}" srcOrd="4" destOrd="0" presId="urn:microsoft.com/office/officeart/2005/8/layout/chevron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9082078D-1478-DD43-B30E-8586146BD4DB}" type="doc">
      <dgm:prSet loTypeId="urn:microsoft.com/office/officeart/2005/8/layout/funnel1" loCatId="" qsTypeId="urn:microsoft.com/office/officeart/2005/8/quickstyle/simple4" qsCatId="simple" csTypeId="urn:microsoft.com/office/officeart/2005/8/colors/colorful4" csCatId="colorful" phldr="1"/>
      <dgm:spPr/>
      <dgm:t>
        <a:bodyPr/>
        <a:lstStyle/>
        <a:p>
          <a:endParaRPr lang="en-US"/>
        </a:p>
      </dgm:t>
    </dgm:pt>
    <dgm:pt modelId="{EFC70949-4612-334E-B09F-DBCB925F7717}">
      <dgm:prSet phldrT="[Text]"/>
      <dgm:spPr/>
      <dgm:t>
        <a:bodyPr/>
        <a:lstStyle/>
        <a:p>
          <a:r>
            <a:rPr lang="en-US" dirty="0" smtClean="0"/>
            <a:t>Reference Data</a:t>
          </a:r>
          <a:endParaRPr lang="en-US" dirty="0"/>
        </a:p>
      </dgm:t>
    </dgm:pt>
    <dgm:pt modelId="{E9E14AFF-6C13-604E-B0A7-D89F86E44ADA}" type="parTrans" cxnId="{90A59B55-D544-EB4B-9C68-1047D95CA32D}">
      <dgm:prSet/>
      <dgm:spPr/>
      <dgm:t>
        <a:bodyPr/>
        <a:lstStyle/>
        <a:p>
          <a:endParaRPr lang="en-US"/>
        </a:p>
      </dgm:t>
    </dgm:pt>
    <dgm:pt modelId="{ABC3230D-85A1-2C48-B228-3BE269BBFC25}" type="sibTrans" cxnId="{90A59B55-D544-EB4B-9C68-1047D95CA32D}">
      <dgm:prSet/>
      <dgm:spPr/>
      <dgm:t>
        <a:bodyPr/>
        <a:lstStyle/>
        <a:p>
          <a:endParaRPr lang="en-US"/>
        </a:p>
      </dgm:t>
    </dgm:pt>
    <dgm:pt modelId="{D21E0EEC-BD11-7545-8DF4-D59E0F8B0147}">
      <dgm:prSet phldrT="[Text]"/>
      <dgm:spPr/>
      <dgm:t>
        <a:bodyPr/>
        <a:lstStyle/>
        <a:p>
          <a:r>
            <a:rPr lang="en-US" dirty="0" smtClean="0"/>
            <a:t>Counters</a:t>
          </a:r>
          <a:endParaRPr lang="en-US" dirty="0"/>
        </a:p>
      </dgm:t>
    </dgm:pt>
    <dgm:pt modelId="{51853AC3-8F07-4C4B-B63D-2DFFFCDAAA31}" type="parTrans" cxnId="{552EF306-79E2-7044-8420-889A178EC20E}">
      <dgm:prSet/>
      <dgm:spPr/>
      <dgm:t>
        <a:bodyPr/>
        <a:lstStyle/>
        <a:p>
          <a:endParaRPr lang="en-US"/>
        </a:p>
      </dgm:t>
    </dgm:pt>
    <dgm:pt modelId="{6F5255B0-B2AE-BF4A-8334-2DC7292F5358}" type="sibTrans" cxnId="{552EF306-79E2-7044-8420-889A178EC20E}">
      <dgm:prSet/>
      <dgm:spPr/>
      <dgm:t>
        <a:bodyPr/>
        <a:lstStyle/>
        <a:p>
          <a:endParaRPr lang="en-US"/>
        </a:p>
      </dgm:t>
    </dgm:pt>
    <dgm:pt modelId="{149DCFF8-7A67-0142-8EA6-85B32E700A74}">
      <dgm:prSet phldrT="[Text]"/>
      <dgm:spPr/>
      <dgm:t>
        <a:bodyPr/>
        <a:lstStyle/>
        <a:p>
          <a:r>
            <a:rPr lang="en-US" dirty="0" smtClean="0"/>
            <a:t>Research Data</a:t>
          </a:r>
          <a:endParaRPr lang="en-US" dirty="0"/>
        </a:p>
      </dgm:t>
    </dgm:pt>
    <dgm:pt modelId="{A0535B9F-2F1C-B248-9794-B98E05EFD9A7}" type="parTrans" cxnId="{2106BC07-4622-DB49-85A7-63B0CC5C7850}">
      <dgm:prSet/>
      <dgm:spPr/>
      <dgm:t>
        <a:bodyPr/>
        <a:lstStyle/>
        <a:p>
          <a:endParaRPr lang="en-US"/>
        </a:p>
      </dgm:t>
    </dgm:pt>
    <dgm:pt modelId="{4CE4E370-E566-D740-A30C-AE5DB7EA384E}" type="sibTrans" cxnId="{2106BC07-4622-DB49-85A7-63B0CC5C7850}">
      <dgm:prSet/>
      <dgm:spPr/>
      <dgm:t>
        <a:bodyPr/>
        <a:lstStyle/>
        <a:p>
          <a:endParaRPr lang="en-US"/>
        </a:p>
      </dgm:t>
    </dgm:pt>
    <dgm:pt modelId="{DE9B79DD-CDE7-6D4F-87E3-9B31BE3CA24D}">
      <dgm:prSet phldrT="[Text]"/>
      <dgm:spPr/>
      <dgm:t>
        <a:bodyPr/>
        <a:lstStyle/>
        <a:p>
          <a:r>
            <a:rPr lang="en-US" dirty="0" smtClean="0"/>
            <a:t>Analytics Data</a:t>
          </a:r>
          <a:endParaRPr lang="en-US" dirty="0"/>
        </a:p>
      </dgm:t>
    </dgm:pt>
    <dgm:pt modelId="{5EB15534-3912-7E41-BDF7-FF9DE4C5B21E}" type="parTrans" cxnId="{12CB0A57-3777-CD4A-9A42-B98FC5ED9900}">
      <dgm:prSet/>
      <dgm:spPr/>
      <dgm:t>
        <a:bodyPr/>
        <a:lstStyle/>
        <a:p>
          <a:endParaRPr lang="en-US"/>
        </a:p>
      </dgm:t>
    </dgm:pt>
    <dgm:pt modelId="{16871EFE-85CD-EE49-AC62-445DB7C64189}" type="sibTrans" cxnId="{12CB0A57-3777-CD4A-9A42-B98FC5ED9900}">
      <dgm:prSet/>
      <dgm:spPr/>
      <dgm:t>
        <a:bodyPr/>
        <a:lstStyle/>
        <a:p>
          <a:endParaRPr lang="en-US"/>
        </a:p>
      </dgm:t>
    </dgm:pt>
    <dgm:pt modelId="{CD059B5A-B8A9-F940-A33B-34683C89565B}" type="pres">
      <dgm:prSet presAssocID="{9082078D-1478-DD43-B30E-8586146BD4DB}" presName="Name0" presStyleCnt="0">
        <dgm:presLayoutVars>
          <dgm:chMax val="4"/>
          <dgm:resizeHandles val="exact"/>
        </dgm:presLayoutVars>
      </dgm:prSet>
      <dgm:spPr/>
      <dgm:t>
        <a:bodyPr/>
        <a:lstStyle/>
        <a:p>
          <a:endParaRPr lang="en-US"/>
        </a:p>
      </dgm:t>
    </dgm:pt>
    <dgm:pt modelId="{3909FF79-1B94-C147-A149-6BD7B37BA855}" type="pres">
      <dgm:prSet presAssocID="{9082078D-1478-DD43-B30E-8586146BD4DB}" presName="ellipse" presStyleLbl="trBgShp" presStyleIdx="0" presStyleCnt="1"/>
      <dgm:spPr/>
    </dgm:pt>
    <dgm:pt modelId="{ABC9DD7C-8986-D045-A3B7-46C3E8CA7C7B}" type="pres">
      <dgm:prSet presAssocID="{9082078D-1478-DD43-B30E-8586146BD4DB}" presName="arrow1" presStyleLbl="fgShp" presStyleIdx="0" presStyleCnt="1"/>
      <dgm:spPr/>
    </dgm:pt>
    <dgm:pt modelId="{C366AFFC-38D3-804B-A69B-E502FDECD63A}" type="pres">
      <dgm:prSet presAssocID="{9082078D-1478-DD43-B30E-8586146BD4DB}" presName="rectangle" presStyleLbl="revTx" presStyleIdx="0" presStyleCnt="1">
        <dgm:presLayoutVars>
          <dgm:bulletEnabled val="1"/>
        </dgm:presLayoutVars>
      </dgm:prSet>
      <dgm:spPr/>
      <dgm:t>
        <a:bodyPr/>
        <a:lstStyle/>
        <a:p>
          <a:endParaRPr lang="en-US"/>
        </a:p>
      </dgm:t>
    </dgm:pt>
    <dgm:pt modelId="{2AC4F868-63B3-6F42-AA4C-BF72981A54FC}" type="pres">
      <dgm:prSet presAssocID="{D21E0EEC-BD11-7545-8DF4-D59E0F8B0147}" presName="item1" presStyleLbl="node1" presStyleIdx="0" presStyleCnt="3">
        <dgm:presLayoutVars>
          <dgm:bulletEnabled val="1"/>
        </dgm:presLayoutVars>
      </dgm:prSet>
      <dgm:spPr/>
      <dgm:t>
        <a:bodyPr/>
        <a:lstStyle/>
        <a:p>
          <a:endParaRPr lang="en-US"/>
        </a:p>
      </dgm:t>
    </dgm:pt>
    <dgm:pt modelId="{1E46F047-0041-1941-ADDD-8375F873F2E3}" type="pres">
      <dgm:prSet presAssocID="{149DCFF8-7A67-0142-8EA6-85B32E700A74}" presName="item2" presStyleLbl="node1" presStyleIdx="1" presStyleCnt="3">
        <dgm:presLayoutVars>
          <dgm:bulletEnabled val="1"/>
        </dgm:presLayoutVars>
      </dgm:prSet>
      <dgm:spPr/>
      <dgm:t>
        <a:bodyPr/>
        <a:lstStyle/>
        <a:p>
          <a:endParaRPr lang="en-US"/>
        </a:p>
      </dgm:t>
    </dgm:pt>
    <dgm:pt modelId="{EDDE914F-E984-6446-BCD9-8ABA7E1B598F}" type="pres">
      <dgm:prSet presAssocID="{DE9B79DD-CDE7-6D4F-87E3-9B31BE3CA24D}" presName="item3" presStyleLbl="node1" presStyleIdx="2" presStyleCnt="3">
        <dgm:presLayoutVars>
          <dgm:bulletEnabled val="1"/>
        </dgm:presLayoutVars>
      </dgm:prSet>
      <dgm:spPr/>
      <dgm:t>
        <a:bodyPr/>
        <a:lstStyle/>
        <a:p>
          <a:endParaRPr lang="en-US"/>
        </a:p>
      </dgm:t>
    </dgm:pt>
    <dgm:pt modelId="{18B7A264-F6BE-4847-B927-F92408456D4D}" type="pres">
      <dgm:prSet presAssocID="{9082078D-1478-DD43-B30E-8586146BD4DB}" presName="funnel" presStyleLbl="trAlignAcc1" presStyleIdx="0" presStyleCnt="1"/>
      <dgm:spPr/>
    </dgm:pt>
  </dgm:ptLst>
  <dgm:cxnLst>
    <dgm:cxn modelId="{A5F6C1CF-E8D0-D340-9D06-B504DE6FCA9C}" type="presOf" srcId="{149DCFF8-7A67-0142-8EA6-85B32E700A74}" destId="{2AC4F868-63B3-6F42-AA4C-BF72981A54FC}" srcOrd="0" destOrd="0" presId="urn:microsoft.com/office/officeart/2005/8/layout/funnel1"/>
    <dgm:cxn modelId="{12CB0A57-3777-CD4A-9A42-B98FC5ED9900}" srcId="{9082078D-1478-DD43-B30E-8586146BD4DB}" destId="{DE9B79DD-CDE7-6D4F-87E3-9B31BE3CA24D}" srcOrd="3" destOrd="0" parTransId="{5EB15534-3912-7E41-BDF7-FF9DE4C5B21E}" sibTransId="{16871EFE-85CD-EE49-AC62-445DB7C64189}"/>
    <dgm:cxn modelId="{FF5BFCD0-E77D-3640-A44D-19D80B00CAEB}" type="presOf" srcId="{D21E0EEC-BD11-7545-8DF4-D59E0F8B0147}" destId="{1E46F047-0041-1941-ADDD-8375F873F2E3}" srcOrd="0" destOrd="0" presId="urn:microsoft.com/office/officeart/2005/8/layout/funnel1"/>
    <dgm:cxn modelId="{552EF306-79E2-7044-8420-889A178EC20E}" srcId="{9082078D-1478-DD43-B30E-8586146BD4DB}" destId="{D21E0EEC-BD11-7545-8DF4-D59E0F8B0147}" srcOrd="1" destOrd="0" parTransId="{51853AC3-8F07-4C4B-B63D-2DFFFCDAAA31}" sibTransId="{6F5255B0-B2AE-BF4A-8334-2DC7292F5358}"/>
    <dgm:cxn modelId="{90A59B55-D544-EB4B-9C68-1047D95CA32D}" srcId="{9082078D-1478-DD43-B30E-8586146BD4DB}" destId="{EFC70949-4612-334E-B09F-DBCB925F7717}" srcOrd="0" destOrd="0" parTransId="{E9E14AFF-6C13-604E-B0A7-D89F86E44ADA}" sibTransId="{ABC3230D-85A1-2C48-B228-3BE269BBFC25}"/>
    <dgm:cxn modelId="{AFA471B8-CF86-F646-947C-4957F46EF032}" type="presOf" srcId="{9082078D-1478-DD43-B30E-8586146BD4DB}" destId="{CD059B5A-B8A9-F940-A33B-34683C89565B}" srcOrd="0" destOrd="0" presId="urn:microsoft.com/office/officeart/2005/8/layout/funnel1"/>
    <dgm:cxn modelId="{2F30BDCF-CA81-9C41-9B8C-7D5E49CFC154}" type="presOf" srcId="{EFC70949-4612-334E-B09F-DBCB925F7717}" destId="{EDDE914F-E984-6446-BCD9-8ABA7E1B598F}" srcOrd="0" destOrd="0" presId="urn:microsoft.com/office/officeart/2005/8/layout/funnel1"/>
    <dgm:cxn modelId="{2106BC07-4622-DB49-85A7-63B0CC5C7850}" srcId="{9082078D-1478-DD43-B30E-8586146BD4DB}" destId="{149DCFF8-7A67-0142-8EA6-85B32E700A74}" srcOrd="2" destOrd="0" parTransId="{A0535B9F-2F1C-B248-9794-B98E05EFD9A7}" sibTransId="{4CE4E370-E566-D740-A30C-AE5DB7EA384E}"/>
    <dgm:cxn modelId="{5A63CA4F-1051-D747-A44F-500F88E05CA0}" type="presOf" srcId="{DE9B79DD-CDE7-6D4F-87E3-9B31BE3CA24D}" destId="{C366AFFC-38D3-804B-A69B-E502FDECD63A}" srcOrd="0" destOrd="0" presId="urn:microsoft.com/office/officeart/2005/8/layout/funnel1"/>
    <dgm:cxn modelId="{230203BF-1048-7544-8E4D-0D6E356D7963}" type="presParOf" srcId="{CD059B5A-B8A9-F940-A33B-34683C89565B}" destId="{3909FF79-1B94-C147-A149-6BD7B37BA855}" srcOrd="0" destOrd="0" presId="urn:microsoft.com/office/officeart/2005/8/layout/funnel1"/>
    <dgm:cxn modelId="{A10FF038-75C1-5046-AEFF-6D2BA57D8408}" type="presParOf" srcId="{CD059B5A-B8A9-F940-A33B-34683C89565B}" destId="{ABC9DD7C-8986-D045-A3B7-46C3E8CA7C7B}" srcOrd="1" destOrd="0" presId="urn:microsoft.com/office/officeart/2005/8/layout/funnel1"/>
    <dgm:cxn modelId="{7454D078-B807-F445-804A-4FD51D4F9F04}" type="presParOf" srcId="{CD059B5A-B8A9-F940-A33B-34683C89565B}" destId="{C366AFFC-38D3-804B-A69B-E502FDECD63A}" srcOrd="2" destOrd="0" presId="urn:microsoft.com/office/officeart/2005/8/layout/funnel1"/>
    <dgm:cxn modelId="{6A135E09-69CE-5341-8C2E-49DC7B6FDC3F}" type="presParOf" srcId="{CD059B5A-B8A9-F940-A33B-34683C89565B}" destId="{2AC4F868-63B3-6F42-AA4C-BF72981A54FC}" srcOrd="3" destOrd="0" presId="urn:microsoft.com/office/officeart/2005/8/layout/funnel1"/>
    <dgm:cxn modelId="{8C75006C-61B7-204B-B78B-D0B07123C22F}" type="presParOf" srcId="{CD059B5A-B8A9-F940-A33B-34683C89565B}" destId="{1E46F047-0041-1941-ADDD-8375F873F2E3}" srcOrd="4" destOrd="0" presId="urn:microsoft.com/office/officeart/2005/8/layout/funnel1"/>
    <dgm:cxn modelId="{C91A82F6-CECF-1744-A16E-71C88C8B7F1B}" type="presParOf" srcId="{CD059B5A-B8A9-F940-A33B-34683C89565B}" destId="{EDDE914F-E984-6446-BCD9-8ABA7E1B598F}" srcOrd="5" destOrd="0" presId="urn:microsoft.com/office/officeart/2005/8/layout/funnel1"/>
    <dgm:cxn modelId="{5EE18960-45D5-AC48-AC65-91305CE4B626}" type="presParOf" srcId="{CD059B5A-B8A9-F940-A33B-34683C89565B}" destId="{18B7A264-F6BE-4847-B927-F92408456D4D}" srcOrd="6" destOrd="0" presId="urn:microsoft.com/office/officeart/2005/8/layout/funnel1"/>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F176F3AE-B4C4-AC4E-AFCA-8305E14D1A37}" type="doc">
      <dgm:prSet loTypeId="urn:microsoft.com/office/officeart/2005/8/layout/gear1" loCatId="" qsTypeId="urn:microsoft.com/office/officeart/2005/8/quickstyle/simple4" qsCatId="simple" csTypeId="urn:microsoft.com/office/officeart/2005/8/colors/colorful4" csCatId="colorful" phldr="1"/>
      <dgm:spPr/>
    </dgm:pt>
    <dgm:pt modelId="{E88B05D6-DFEF-664A-9B2B-97995636D86A}">
      <dgm:prSet phldrT="[Text]"/>
      <dgm:spPr/>
      <dgm:t>
        <a:bodyPr/>
        <a:lstStyle/>
        <a:p>
          <a:r>
            <a:rPr lang="en-US" dirty="0" smtClean="0"/>
            <a:t>Bolt</a:t>
          </a:r>
          <a:endParaRPr lang="en-US" dirty="0"/>
        </a:p>
      </dgm:t>
    </dgm:pt>
    <dgm:pt modelId="{2BCA1919-381F-B24C-BBCB-C97BCE62E55C}" type="parTrans" cxnId="{28801E81-4B49-D149-BE94-9F66DAFF52E5}">
      <dgm:prSet/>
      <dgm:spPr/>
      <dgm:t>
        <a:bodyPr/>
        <a:lstStyle/>
        <a:p>
          <a:endParaRPr lang="en-US"/>
        </a:p>
      </dgm:t>
    </dgm:pt>
    <dgm:pt modelId="{639622D2-6AA0-3848-A3A7-26C1B0DE31B1}" type="sibTrans" cxnId="{28801E81-4B49-D149-BE94-9F66DAFF52E5}">
      <dgm:prSet/>
      <dgm:spPr/>
      <dgm:t>
        <a:bodyPr/>
        <a:lstStyle/>
        <a:p>
          <a:endParaRPr lang="en-US"/>
        </a:p>
      </dgm:t>
    </dgm:pt>
    <dgm:pt modelId="{8E16E2B3-E605-E345-ADA7-AA259FAEE54C}">
      <dgm:prSet phldrT="[Text]"/>
      <dgm:spPr/>
      <dgm:t>
        <a:bodyPr/>
        <a:lstStyle/>
        <a:p>
          <a:r>
            <a:rPr lang="en-US" dirty="0" smtClean="0"/>
            <a:t>Bolt</a:t>
          </a:r>
          <a:endParaRPr lang="en-US" dirty="0"/>
        </a:p>
      </dgm:t>
    </dgm:pt>
    <dgm:pt modelId="{6F18601A-BB7A-6A45-AC1A-CFCC4AB4A3EA}" type="parTrans" cxnId="{2DB72358-8E24-5347-BAE6-230E9C7EE8DD}">
      <dgm:prSet/>
      <dgm:spPr/>
      <dgm:t>
        <a:bodyPr/>
        <a:lstStyle/>
        <a:p>
          <a:endParaRPr lang="en-US"/>
        </a:p>
      </dgm:t>
    </dgm:pt>
    <dgm:pt modelId="{191E73BD-25EA-F54E-9BC6-44CDCDF6B31B}" type="sibTrans" cxnId="{2DB72358-8E24-5347-BAE6-230E9C7EE8DD}">
      <dgm:prSet/>
      <dgm:spPr/>
      <dgm:t>
        <a:bodyPr/>
        <a:lstStyle/>
        <a:p>
          <a:endParaRPr lang="en-US"/>
        </a:p>
      </dgm:t>
    </dgm:pt>
    <dgm:pt modelId="{8B56EE99-5B9F-4149-80CC-9D7E8DB92205}">
      <dgm:prSet phldrT="[Text]"/>
      <dgm:spPr/>
      <dgm:t>
        <a:bodyPr/>
        <a:lstStyle/>
        <a:p>
          <a:r>
            <a:rPr lang="en-US" dirty="0" smtClean="0"/>
            <a:t>Spout</a:t>
          </a:r>
          <a:endParaRPr lang="en-US" dirty="0"/>
        </a:p>
      </dgm:t>
    </dgm:pt>
    <dgm:pt modelId="{5F6E10E9-696B-F145-98DE-C716D121B1C0}" type="parTrans" cxnId="{BD1BA5A4-53C2-C34E-A9FE-52772701EE70}">
      <dgm:prSet/>
      <dgm:spPr/>
      <dgm:t>
        <a:bodyPr/>
        <a:lstStyle/>
        <a:p>
          <a:endParaRPr lang="en-US"/>
        </a:p>
      </dgm:t>
    </dgm:pt>
    <dgm:pt modelId="{F53FAC0E-2B11-8E46-AF7A-792297AC0719}" type="sibTrans" cxnId="{BD1BA5A4-53C2-C34E-A9FE-52772701EE70}">
      <dgm:prSet/>
      <dgm:spPr/>
      <dgm:t>
        <a:bodyPr/>
        <a:lstStyle/>
        <a:p>
          <a:endParaRPr lang="en-US"/>
        </a:p>
      </dgm:t>
    </dgm:pt>
    <dgm:pt modelId="{BD4E7437-7C2F-FE48-B11A-BC57302E59B1}" type="pres">
      <dgm:prSet presAssocID="{F176F3AE-B4C4-AC4E-AFCA-8305E14D1A37}" presName="composite" presStyleCnt="0">
        <dgm:presLayoutVars>
          <dgm:chMax val="3"/>
          <dgm:animLvl val="lvl"/>
          <dgm:resizeHandles val="exact"/>
        </dgm:presLayoutVars>
      </dgm:prSet>
      <dgm:spPr/>
    </dgm:pt>
    <dgm:pt modelId="{AAAA8432-5A82-BD45-9044-9521DB0CB993}" type="pres">
      <dgm:prSet presAssocID="{E88B05D6-DFEF-664A-9B2B-97995636D86A}" presName="gear1" presStyleLbl="node1" presStyleIdx="0" presStyleCnt="3">
        <dgm:presLayoutVars>
          <dgm:chMax val="1"/>
          <dgm:bulletEnabled val="1"/>
        </dgm:presLayoutVars>
      </dgm:prSet>
      <dgm:spPr/>
      <dgm:t>
        <a:bodyPr/>
        <a:lstStyle/>
        <a:p>
          <a:endParaRPr lang="en-US"/>
        </a:p>
      </dgm:t>
    </dgm:pt>
    <dgm:pt modelId="{1275FF50-9659-AE46-A0DD-AD1ED8465C04}" type="pres">
      <dgm:prSet presAssocID="{E88B05D6-DFEF-664A-9B2B-97995636D86A}" presName="gear1srcNode" presStyleLbl="node1" presStyleIdx="0" presStyleCnt="3"/>
      <dgm:spPr/>
      <dgm:t>
        <a:bodyPr/>
        <a:lstStyle/>
        <a:p>
          <a:endParaRPr lang="en-US"/>
        </a:p>
      </dgm:t>
    </dgm:pt>
    <dgm:pt modelId="{C1CACE72-E743-F343-8886-2FB55BE3C650}" type="pres">
      <dgm:prSet presAssocID="{E88B05D6-DFEF-664A-9B2B-97995636D86A}" presName="gear1dstNode" presStyleLbl="node1" presStyleIdx="0" presStyleCnt="3"/>
      <dgm:spPr/>
      <dgm:t>
        <a:bodyPr/>
        <a:lstStyle/>
        <a:p>
          <a:endParaRPr lang="en-US"/>
        </a:p>
      </dgm:t>
    </dgm:pt>
    <dgm:pt modelId="{99F1149E-5E3A-584F-8986-E108DB3B960F}" type="pres">
      <dgm:prSet presAssocID="{8E16E2B3-E605-E345-ADA7-AA259FAEE54C}" presName="gear2" presStyleLbl="node1" presStyleIdx="1" presStyleCnt="3">
        <dgm:presLayoutVars>
          <dgm:chMax val="1"/>
          <dgm:bulletEnabled val="1"/>
        </dgm:presLayoutVars>
      </dgm:prSet>
      <dgm:spPr/>
      <dgm:t>
        <a:bodyPr/>
        <a:lstStyle/>
        <a:p>
          <a:endParaRPr lang="en-US"/>
        </a:p>
      </dgm:t>
    </dgm:pt>
    <dgm:pt modelId="{44FFC6B1-5251-2541-9BAA-E368B1506D77}" type="pres">
      <dgm:prSet presAssocID="{8E16E2B3-E605-E345-ADA7-AA259FAEE54C}" presName="gear2srcNode" presStyleLbl="node1" presStyleIdx="1" presStyleCnt="3"/>
      <dgm:spPr/>
      <dgm:t>
        <a:bodyPr/>
        <a:lstStyle/>
        <a:p>
          <a:endParaRPr lang="en-US"/>
        </a:p>
      </dgm:t>
    </dgm:pt>
    <dgm:pt modelId="{1248EFAF-3565-9940-8B75-8EE085FEE61F}" type="pres">
      <dgm:prSet presAssocID="{8E16E2B3-E605-E345-ADA7-AA259FAEE54C}" presName="gear2dstNode" presStyleLbl="node1" presStyleIdx="1" presStyleCnt="3"/>
      <dgm:spPr/>
      <dgm:t>
        <a:bodyPr/>
        <a:lstStyle/>
        <a:p>
          <a:endParaRPr lang="en-US"/>
        </a:p>
      </dgm:t>
    </dgm:pt>
    <dgm:pt modelId="{0A4EFF2C-99DC-E24D-9CB7-3225363DAA8B}" type="pres">
      <dgm:prSet presAssocID="{8B56EE99-5B9F-4149-80CC-9D7E8DB92205}" presName="gear3" presStyleLbl="node1" presStyleIdx="2" presStyleCnt="3"/>
      <dgm:spPr/>
      <dgm:t>
        <a:bodyPr/>
        <a:lstStyle/>
        <a:p>
          <a:endParaRPr lang="en-US"/>
        </a:p>
      </dgm:t>
    </dgm:pt>
    <dgm:pt modelId="{99EEB791-A07D-CB4B-A24A-1546662A1E9C}" type="pres">
      <dgm:prSet presAssocID="{8B56EE99-5B9F-4149-80CC-9D7E8DB92205}" presName="gear3tx" presStyleLbl="node1" presStyleIdx="2" presStyleCnt="3">
        <dgm:presLayoutVars>
          <dgm:chMax val="1"/>
          <dgm:bulletEnabled val="1"/>
        </dgm:presLayoutVars>
      </dgm:prSet>
      <dgm:spPr/>
      <dgm:t>
        <a:bodyPr/>
        <a:lstStyle/>
        <a:p>
          <a:endParaRPr lang="en-US"/>
        </a:p>
      </dgm:t>
    </dgm:pt>
    <dgm:pt modelId="{71D8066B-55D7-144F-8D0A-4386E98FC610}" type="pres">
      <dgm:prSet presAssocID="{8B56EE99-5B9F-4149-80CC-9D7E8DB92205}" presName="gear3srcNode" presStyleLbl="node1" presStyleIdx="2" presStyleCnt="3"/>
      <dgm:spPr/>
      <dgm:t>
        <a:bodyPr/>
        <a:lstStyle/>
        <a:p>
          <a:endParaRPr lang="en-US"/>
        </a:p>
      </dgm:t>
    </dgm:pt>
    <dgm:pt modelId="{1426FE5A-E073-634D-A8C3-FB39E2DBB4E8}" type="pres">
      <dgm:prSet presAssocID="{8B56EE99-5B9F-4149-80CC-9D7E8DB92205}" presName="gear3dstNode" presStyleLbl="node1" presStyleIdx="2" presStyleCnt="3"/>
      <dgm:spPr/>
      <dgm:t>
        <a:bodyPr/>
        <a:lstStyle/>
        <a:p>
          <a:endParaRPr lang="en-US"/>
        </a:p>
      </dgm:t>
    </dgm:pt>
    <dgm:pt modelId="{D8126EA9-6241-6E49-832D-A5966F276EC2}" type="pres">
      <dgm:prSet presAssocID="{639622D2-6AA0-3848-A3A7-26C1B0DE31B1}" presName="connector1" presStyleLbl="sibTrans2D1" presStyleIdx="0" presStyleCnt="3"/>
      <dgm:spPr/>
      <dgm:t>
        <a:bodyPr/>
        <a:lstStyle/>
        <a:p>
          <a:endParaRPr lang="en-US"/>
        </a:p>
      </dgm:t>
    </dgm:pt>
    <dgm:pt modelId="{E0D5857A-302D-AB4A-8371-A53508B72CC6}" type="pres">
      <dgm:prSet presAssocID="{191E73BD-25EA-F54E-9BC6-44CDCDF6B31B}" presName="connector2" presStyleLbl="sibTrans2D1" presStyleIdx="1" presStyleCnt="3"/>
      <dgm:spPr/>
      <dgm:t>
        <a:bodyPr/>
        <a:lstStyle/>
        <a:p>
          <a:endParaRPr lang="en-US"/>
        </a:p>
      </dgm:t>
    </dgm:pt>
    <dgm:pt modelId="{77ECF076-E503-2845-B887-5A232C579917}" type="pres">
      <dgm:prSet presAssocID="{F53FAC0E-2B11-8E46-AF7A-792297AC0719}" presName="connector3" presStyleLbl="sibTrans2D1" presStyleIdx="2" presStyleCnt="3"/>
      <dgm:spPr/>
      <dgm:t>
        <a:bodyPr/>
        <a:lstStyle/>
        <a:p>
          <a:endParaRPr lang="en-US"/>
        </a:p>
      </dgm:t>
    </dgm:pt>
  </dgm:ptLst>
  <dgm:cxnLst>
    <dgm:cxn modelId="{28801E81-4B49-D149-BE94-9F66DAFF52E5}" srcId="{F176F3AE-B4C4-AC4E-AFCA-8305E14D1A37}" destId="{E88B05D6-DFEF-664A-9B2B-97995636D86A}" srcOrd="0" destOrd="0" parTransId="{2BCA1919-381F-B24C-BBCB-C97BCE62E55C}" sibTransId="{639622D2-6AA0-3848-A3A7-26C1B0DE31B1}"/>
    <dgm:cxn modelId="{2DB72358-8E24-5347-BAE6-230E9C7EE8DD}" srcId="{F176F3AE-B4C4-AC4E-AFCA-8305E14D1A37}" destId="{8E16E2B3-E605-E345-ADA7-AA259FAEE54C}" srcOrd="1" destOrd="0" parTransId="{6F18601A-BB7A-6A45-AC1A-CFCC4AB4A3EA}" sibTransId="{191E73BD-25EA-F54E-9BC6-44CDCDF6B31B}"/>
    <dgm:cxn modelId="{70856537-6B81-804F-B587-AD719D2008D8}" type="presOf" srcId="{E88B05D6-DFEF-664A-9B2B-97995636D86A}" destId="{C1CACE72-E743-F343-8886-2FB55BE3C650}" srcOrd="2" destOrd="0" presId="urn:microsoft.com/office/officeart/2005/8/layout/gear1"/>
    <dgm:cxn modelId="{639361BC-0265-084D-96C7-788CDA76950B}" type="presOf" srcId="{8E16E2B3-E605-E345-ADA7-AA259FAEE54C}" destId="{1248EFAF-3565-9940-8B75-8EE085FEE61F}" srcOrd="2" destOrd="0" presId="urn:microsoft.com/office/officeart/2005/8/layout/gear1"/>
    <dgm:cxn modelId="{23C9F236-A1B1-7742-9A16-E4FBCE69BE44}" type="presOf" srcId="{8B56EE99-5B9F-4149-80CC-9D7E8DB92205}" destId="{99EEB791-A07D-CB4B-A24A-1546662A1E9C}" srcOrd="1" destOrd="0" presId="urn:microsoft.com/office/officeart/2005/8/layout/gear1"/>
    <dgm:cxn modelId="{09DF2DB6-5121-C047-BD2B-58CD0241C401}" type="presOf" srcId="{191E73BD-25EA-F54E-9BC6-44CDCDF6B31B}" destId="{E0D5857A-302D-AB4A-8371-A53508B72CC6}" srcOrd="0" destOrd="0" presId="urn:microsoft.com/office/officeart/2005/8/layout/gear1"/>
    <dgm:cxn modelId="{5EDBF348-307F-5F47-A254-A187F5CC1C4B}" type="presOf" srcId="{8E16E2B3-E605-E345-ADA7-AA259FAEE54C}" destId="{99F1149E-5E3A-584F-8986-E108DB3B960F}" srcOrd="0" destOrd="0" presId="urn:microsoft.com/office/officeart/2005/8/layout/gear1"/>
    <dgm:cxn modelId="{3EE2C2F9-4338-9D4E-ACD7-CCD7FFE368DF}" type="presOf" srcId="{639622D2-6AA0-3848-A3A7-26C1B0DE31B1}" destId="{D8126EA9-6241-6E49-832D-A5966F276EC2}" srcOrd="0" destOrd="0" presId="urn:microsoft.com/office/officeart/2005/8/layout/gear1"/>
    <dgm:cxn modelId="{128F5A9B-4A2C-E64C-8E8F-36890C8902CF}" type="presOf" srcId="{8E16E2B3-E605-E345-ADA7-AA259FAEE54C}" destId="{44FFC6B1-5251-2541-9BAA-E368B1506D77}" srcOrd="1" destOrd="0" presId="urn:microsoft.com/office/officeart/2005/8/layout/gear1"/>
    <dgm:cxn modelId="{BD1BA5A4-53C2-C34E-A9FE-52772701EE70}" srcId="{F176F3AE-B4C4-AC4E-AFCA-8305E14D1A37}" destId="{8B56EE99-5B9F-4149-80CC-9D7E8DB92205}" srcOrd="2" destOrd="0" parTransId="{5F6E10E9-696B-F145-98DE-C716D121B1C0}" sibTransId="{F53FAC0E-2B11-8E46-AF7A-792297AC0719}"/>
    <dgm:cxn modelId="{5544D9B4-939C-AB41-9755-242484AB1DDE}" type="presOf" srcId="{F176F3AE-B4C4-AC4E-AFCA-8305E14D1A37}" destId="{BD4E7437-7C2F-FE48-B11A-BC57302E59B1}" srcOrd="0" destOrd="0" presId="urn:microsoft.com/office/officeart/2005/8/layout/gear1"/>
    <dgm:cxn modelId="{44E860DE-543F-A841-821D-2087C7459C55}" type="presOf" srcId="{E88B05D6-DFEF-664A-9B2B-97995636D86A}" destId="{AAAA8432-5A82-BD45-9044-9521DB0CB993}" srcOrd="0" destOrd="0" presId="urn:microsoft.com/office/officeart/2005/8/layout/gear1"/>
    <dgm:cxn modelId="{1F105173-A330-5E4D-A4A7-D36CCC1966E2}" type="presOf" srcId="{8B56EE99-5B9F-4149-80CC-9D7E8DB92205}" destId="{0A4EFF2C-99DC-E24D-9CB7-3225363DAA8B}" srcOrd="0" destOrd="0" presId="urn:microsoft.com/office/officeart/2005/8/layout/gear1"/>
    <dgm:cxn modelId="{E872A6AA-7074-2545-BBF4-0AD5CADBE0AD}" type="presOf" srcId="{E88B05D6-DFEF-664A-9B2B-97995636D86A}" destId="{1275FF50-9659-AE46-A0DD-AD1ED8465C04}" srcOrd="1" destOrd="0" presId="urn:microsoft.com/office/officeart/2005/8/layout/gear1"/>
    <dgm:cxn modelId="{23B450E2-8E9B-5A42-A682-D25DE0A1BA45}" type="presOf" srcId="{8B56EE99-5B9F-4149-80CC-9D7E8DB92205}" destId="{71D8066B-55D7-144F-8D0A-4386E98FC610}" srcOrd="2" destOrd="0" presId="urn:microsoft.com/office/officeart/2005/8/layout/gear1"/>
    <dgm:cxn modelId="{534A5185-4311-5348-9DC4-FF781D598666}" type="presOf" srcId="{F53FAC0E-2B11-8E46-AF7A-792297AC0719}" destId="{77ECF076-E503-2845-B887-5A232C579917}" srcOrd="0" destOrd="0" presId="urn:microsoft.com/office/officeart/2005/8/layout/gear1"/>
    <dgm:cxn modelId="{998D272C-A8D1-D743-891E-93F15BFF5606}" type="presOf" srcId="{8B56EE99-5B9F-4149-80CC-9D7E8DB92205}" destId="{1426FE5A-E073-634D-A8C3-FB39E2DBB4E8}" srcOrd="3" destOrd="0" presId="urn:microsoft.com/office/officeart/2005/8/layout/gear1"/>
    <dgm:cxn modelId="{D552D25E-2076-A440-BA31-4C66213A6F13}" type="presParOf" srcId="{BD4E7437-7C2F-FE48-B11A-BC57302E59B1}" destId="{AAAA8432-5A82-BD45-9044-9521DB0CB993}" srcOrd="0" destOrd="0" presId="urn:microsoft.com/office/officeart/2005/8/layout/gear1"/>
    <dgm:cxn modelId="{E0BD4E0F-A917-6D4D-8538-B8457364FE94}" type="presParOf" srcId="{BD4E7437-7C2F-FE48-B11A-BC57302E59B1}" destId="{1275FF50-9659-AE46-A0DD-AD1ED8465C04}" srcOrd="1" destOrd="0" presId="urn:microsoft.com/office/officeart/2005/8/layout/gear1"/>
    <dgm:cxn modelId="{F2B3C69A-5070-9540-B5B8-DF310E1CC974}" type="presParOf" srcId="{BD4E7437-7C2F-FE48-B11A-BC57302E59B1}" destId="{C1CACE72-E743-F343-8886-2FB55BE3C650}" srcOrd="2" destOrd="0" presId="urn:microsoft.com/office/officeart/2005/8/layout/gear1"/>
    <dgm:cxn modelId="{0C8892D5-4E8B-774A-97A3-B0C538B998DD}" type="presParOf" srcId="{BD4E7437-7C2F-FE48-B11A-BC57302E59B1}" destId="{99F1149E-5E3A-584F-8986-E108DB3B960F}" srcOrd="3" destOrd="0" presId="urn:microsoft.com/office/officeart/2005/8/layout/gear1"/>
    <dgm:cxn modelId="{7EC81FE3-7580-CA46-B328-5D64A003A7C6}" type="presParOf" srcId="{BD4E7437-7C2F-FE48-B11A-BC57302E59B1}" destId="{44FFC6B1-5251-2541-9BAA-E368B1506D77}" srcOrd="4" destOrd="0" presId="urn:microsoft.com/office/officeart/2005/8/layout/gear1"/>
    <dgm:cxn modelId="{C36626EF-CB0A-A440-976D-080E1F029758}" type="presParOf" srcId="{BD4E7437-7C2F-FE48-B11A-BC57302E59B1}" destId="{1248EFAF-3565-9940-8B75-8EE085FEE61F}" srcOrd="5" destOrd="0" presId="urn:microsoft.com/office/officeart/2005/8/layout/gear1"/>
    <dgm:cxn modelId="{AEEC5194-8FBD-7F44-95B0-39689B37335E}" type="presParOf" srcId="{BD4E7437-7C2F-FE48-B11A-BC57302E59B1}" destId="{0A4EFF2C-99DC-E24D-9CB7-3225363DAA8B}" srcOrd="6" destOrd="0" presId="urn:microsoft.com/office/officeart/2005/8/layout/gear1"/>
    <dgm:cxn modelId="{B68DF14C-DE6B-4049-A618-C90320777DFB}" type="presParOf" srcId="{BD4E7437-7C2F-FE48-B11A-BC57302E59B1}" destId="{99EEB791-A07D-CB4B-A24A-1546662A1E9C}" srcOrd="7" destOrd="0" presId="urn:microsoft.com/office/officeart/2005/8/layout/gear1"/>
    <dgm:cxn modelId="{452946DD-C365-F545-AA2C-61E7D51043E3}" type="presParOf" srcId="{BD4E7437-7C2F-FE48-B11A-BC57302E59B1}" destId="{71D8066B-55D7-144F-8D0A-4386E98FC610}" srcOrd="8" destOrd="0" presId="urn:microsoft.com/office/officeart/2005/8/layout/gear1"/>
    <dgm:cxn modelId="{A2E26CB9-ABE0-5E43-80DF-A05006432677}" type="presParOf" srcId="{BD4E7437-7C2F-FE48-B11A-BC57302E59B1}" destId="{1426FE5A-E073-634D-A8C3-FB39E2DBB4E8}" srcOrd="9" destOrd="0" presId="urn:microsoft.com/office/officeart/2005/8/layout/gear1"/>
    <dgm:cxn modelId="{261CAA43-BB7C-6E43-A407-20DB12BA7ED7}" type="presParOf" srcId="{BD4E7437-7C2F-FE48-B11A-BC57302E59B1}" destId="{D8126EA9-6241-6E49-832D-A5966F276EC2}" srcOrd="10" destOrd="0" presId="urn:microsoft.com/office/officeart/2005/8/layout/gear1"/>
    <dgm:cxn modelId="{495E7911-2301-C140-A53C-6643837EE25E}" type="presParOf" srcId="{BD4E7437-7C2F-FE48-B11A-BC57302E59B1}" destId="{E0D5857A-302D-AB4A-8371-A53508B72CC6}" srcOrd="11" destOrd="0" presId="urn:microsoft.com/office/officeart/2005/8/layout/gear1"/>
    <dgm:cxn modelId="{607A431E-363F-4A49-926A-73A4474D860D}" type="presParOf" srcId="{BD4E7437-7C2F-FE48-B11A-BC57302E59B1}" destId="{77ECF076-E503-2845-B887-5A232C579917}" srcOrd="12" destOrd="0" presId="urn:microsoft.com/office/officeart/2005/8/layout/gear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C789039F-0BEE-664D-A5A1-AA411BD85BCD}" type="doc">
      <dgm:prSet loTypeId="urn:microsoft.com/office/officeart/2005/8/layout/chevron1" loCatId="" qsTypeId="urn:microsoft.com/office/officeart/2005/8/quickstyle/simple4" qsCatId="simple" csTypeId="urn:microsoft.com/office/officeart/2005/8/colors/accent2_3" csCatId="accent2" phldr="1"/>
      <dgm:spPr/>
    </dgm:pt>
    <dgm:pt modelId="{16C61725-B3B3-2640-BE52-C1CA3DEEBD2C}">
      <dgm:prSet phldrT="[Text]"/>
      <dgm:spPr/>
      <dgm:t>
        <a:bodyPr/>
        <a:lstStyle/>
        <a:p>
          <a:r>
            <a:rPr lang="en-US" dirty="0" smtClean="0"/>
            <a:t>Web  Activity</a:t>
          </a:r>
          <a:endParaRPr lang="en-US" dirty="0"/>
        </a:p>
      </dgm:t>
    </dgm:pt>
    <dgm:pt modelId="{29804DC3-814D-5949-90B0-613328D3F958}" type="parTrans" cxnId="{F624C7FB-9AD7-B442-9967-E8FB9A20220A}">
      <dgm:prSet/>
      <dgm:spPr/>
      <dgm:t>
        <a:bodyPr/>
        <a:lstStyle/>
        <a:p>
          <a:endParaRPr lang="en-US"/>
        </a:p>
      </dgm:t>
    </dgm:pt>
    <dgm:pt modelId="{A6EF14B1-2FC8-9D4F-A549-412B3A222F24}" type="sibTrans" cxnId="{F624C7FB-9AD7-B442-9967-E8FB9A20220A}">
      <dgm:prSet/>
      <dgm:spPr/>
      <dgm:t>
        <a:bodyPr/>
        <a:lstStyle/>
        <a:p>
          <a:endParaRPr lang="en-US"/>
        </a:p>
      </dgm:t>
    </dgm:pt>
    <dgm:pt modelId="{1A75858C-D76F-0740-8710-8CFF5D24CC32}">
      <dgm:prSet phldrT="[Text]"/>
      <dgm:spPr/>
      <dgm:t>
        <a:bodyPr/>
        <a:lstStyle/>
        <a:p>
          <a:r>
            <a:rPr lang="en-US" dirty="0" smtClean="0"/>
            <a:t>Web  Activity</a:t>
          </a:r>
          <a:endParaRPr lang="en-US" dirty="0"/>
        </a:p>
      </dgm:t>
    </dgm:pt>
    <dgm:pt modelId="{885A7DBC-9394-2041-A07B-C8EDF0E87150}" type="parTrans" cxnId="{ADF71BC8-7529-884D-8ACE-4C979863464C}">
      <dgm:prSet/>
      <dgm:spPr/>
      <dgm:t>
        <a:bodyPr/>
        <a:lstStyle/>
        <a:p>
          <a:endParaRPr lang="en-US"/>
        </a:p>
      </dgm:t>
    </dgm:pt>
    <dgm:pt modelId="{A82AF249-E5AD-E44F-9307-6721BBD530C9}" type="sibTrans" cxnId="{ADF71BC8-7529-884D-8ACE-4C979863464C}">
      <dgm:prSet/>
      <dgm:spPr/>
      <dgm:t>
        <a:bodyPr/>
        <a:lstStyle/>
        <a:p>
          <a:endParaRPr lang="en-US"/>
        </a:p>
      </dgm:t>
    </dgm:pt>
    <dgm:pt modelId="{081FFE4D-FB46-5844-A9F5-8141128B780D}">
      <dgm:prSet phldrT="[Text]"/>
      <dgm:spPr/>
      <dgm:t>
        <a:bodyPr/>
        <a:lstStyle/>
        <a:p>
          <a:r>
            <a:rPr lang="en-US" dirty="0" smtClean="0"/>
            <a:t>Web  Activity</a:t>
          </a:r>
          <a:endParaRPr lang="en-US" dirty="0"/>
        </a:p>
      </dgm:t>
    </dgm:pt>
    <dgm:pt modelId="{1D07CE07-BAAF-7A4D-AE3A-498912D952A7}" type="parTrans" cxnId="{2CA6A73A-DC22-3E45-98D3-71F1689196D6}">
      <dgm:prSet/>
      <dgm:spPr/>
      <dgm:t>
        <a:bodyPr/>
        <a:lstStyle/>
        <a:p>
          <a:endParaRPr lang="en-US"/>
        </a:p>
      </dgm:t>
    </dgm:pt>
    <dgm:pt modelId="{4050AEDB-17B8-824F-9CC8-47B48E2B5965}" type="sibTrans" cxnId="{2CA6A73A-DC22-3E45-98D3-71F1689196D6}">
      <dgm:prSet/>
      <dgm:spPr/>
      <dgm:t>
        <a:bodyPr/>
        <a:lstStyle/>
        <a:p>
          <a:endParaRPr lang="en-US"/>
        </a:p>
      </dgm:t>
    </dgm:pt>
    <dgm:pt modelId="{FE708AFA-41F2-464F-8C43-797B7B91B1DC}" type="pres">
      <dgm:prSet presAssocID="{C789039F-0BEE-664D-A5A1-AA411BD85BCD}" presName="Name0" presStyleCnt="0">
        <dgm:presLayoutVars>
          <dgm:dir/>
          <dgm:animLvl val="lvl"/>
          <dgm:resizeHandles val="exact"/>
        </dgm:presLayoutVars>
      </dgm:prSet>
      <dgm:spPr/>
    </dgm:pt>
    <dgm:pt modelId="{B6B1CCDB-C761-E44C-9E61-225185BAB284}" type="pres">
      <dgm:prSet presAssocID="{16C61725-B3B3-2640-BE52-C1CA3DEEBD2C}" presName="parTxOnly" presStyleLbl="node1" presStyleIdx="0" presStyleCnt="3">
        <dgm:presLayoutVars>
          <dgm:chMax val="0"/>
          <dgm:chPref val="0"/>
          <dgm:bulletEnabled val="1"/>
        </dgm:presLayoutVars>
      </dgm:prSet>
      <dgm:spPr/>
      <dgm:t>
        <a:bodyPr/>
        <a:lstStyle/>
        <a:p>
          <a:endParaRPr lang="en-US"/>
        </a:p>
      </dgm:t>
    </dgm:pt>
    <dgm:pt modelId="{E1A8D9B7-176F-AA4E-A06A-550C860DA25C}" type="pres">
      <dgm:prSet presAssocID="{A6EF14B1-2FC8-9D4F-A549-412B3A222F24}" presName="parTxOnlySpace" presStyleCnt="0"/>
      <dgm:spPr/>
    </dgm:pt>
    <dgm:pt modelId="{C54E45E7-F713-7040-A0C7-96ED6E43D874}" type="pres">
      <dgm:prSet presAssocID="{1A75858C-D76F-0740-8710-8CFF5D24CC32}" presName="parTxOnly" presStyleLbl="node1" presStyleIdx="1" presStyleCnt="3">
        <dgm:presLayoutVars>
          <dgm:chMax val="0"/>
          <dgm:chPref val="0"/>
          <dgm:bulletEnabled val="1"/>
        </dgm:presLayoutVars>
      </dgm:prSet>
      <dgm:spPr/>
      <dgm:t>
        <a:bodyPr/>
        <a:lstStyle/>
        <a:p>
          <a:endParaRPr lang="en-US"/>
        </a:p>
      </dgm:t>
    </dgm:pt>
    <dgm:pt modelId="{0E18B568-BBC7-BB41-96FF-2CF3510A2DEC}" type="pres">
      <dgm:prSet presAssocID="{A82AF249-E5AD-E44F-9307-6721BBD530C9}" presName="parTxOnlySpace" presStyleCnt="0"/>
      <dgm:spPr/>
    </dgm:pt>
    <dgm:pt modelId="{7DF14A5B-361C-F649-9193-73C64C03C805}" type="pres">
      <dgm:prSet presAssocID="{081FFE4D-FB46-5844-A9F5-8141128B780D}" presName="parTxOnly" presStyleLbl="node1" presStyleIdx="2" presStyleCnt="3">
        <dgm:presLayoutVars>
          <dgm:chMax val="0"/>
          <dgm:chPref val="0"/>
          <dgm:bulletEnabled val="1"/>
        </dgm:presLayoutVars>
      </dgm:prSet>
      <dgm:spPr/>
      <dgm:t>
        <a:bodyPr/>
        <a:lstStyle/>
        <a:p>
          <a:endParaRPr lang="en-US"/>
        </a:p>
      </dgm:t>
    </dgm:pt>
  </dgm:ptLst>
  <dgm:cxnLst>
    <dgm:cxn modelId="{F624C7FB-9AD7-B442-9967-E8FB9A20220A}" srcId="{C789039F-0BEE-664D-A5A1-AA411BD85BCD}" destId="{16C61725-B3B3-2640-BE52-C1CA3DEEBD2C}" srcOrd="0" destOrd="0" parTransId="{29804DC3-814D-5949-90B0-613328D3F958}" sibTransId="{A6EF14B1-2FC8-9D4F-A549-412B3A222F24}"/>
    <dgm:cxn modelId="{084B3B2F-8300-AE44-9DB3-F36E23775106}" type="presOf" srcId="{16C61725-B3B3-2640-BE52-C1CA3DEEBD2C}" destId="{B6B1CCDB-C761-E44C-9E61-225185BAB284}" srcOrd="0" destOrd="0" presId="urn:microsoft.com/office/officeart/2005/8/layout/chevron1"/>
    <dgm:cxn modelId="{012B0F15-3D0F-BD41-901F-4DD79925F08D}" type="presOf" srcId="{C789039F-0BEE-664D-A5A1-AA411BD85BCD}" destId="{FE708AFA-41F2-464F-8C43-797B7B91B1DC}" srcOrd="0" destOrd="0" presId="urn:microsoft.com/office/officeart/2005/8/layout/chevron1"/>
    <dgm:cxn modelId="{45E27695-FECE-8041-95A7-2452865010B0}" type="presOf" srcId="{081FFE4D-FB46-5844-A9F5-8141128B780D}" destId="{7DF14A5B-361C-F649-9193-73C64C03C805}" srcOrd="0" destOrd="0" presId="urn:microsoft.com/office/officeart/2005/8/layout/chevron1"/>
    <dgm:cxn modelId="{ADF71BC8-7529-884D-8ACE-4C979863464C}" srcId="{C789039F-0BEE-664D-A5A1-AA411BD85BCD}" destId="{1A75858C-D76F-0740-8710-8CFF5D24CC32}" srcOrd="1" destOrd="0" parTransId="{885A7DBC-9394-2041-A07B-C8EDF0E87150}" sibTransId="{A82AF249-E5AD-E44F-9307-6721BBD530C9}"/>
    <dgm:cxn modelId="{2CA6A73A-DC22-3E45-98D3-71F1689196D6}" srcId="{C789039F-0BEE-664D-A5A1-AA411BD85BCD}" destId="{081FFE4D-FB46-5844-A9F5-8141128B780D}" srcOrd="2" destOrd="0" parTransId="{1D07CE07-BAAF-7A4D-AE3A-498912D952A7}" sibTransId="{4050AEDB-17B8-824F-9CC8-47B48E2B5965}"/>
    <dgm:cxn modelId="{92E4859F-6560-0E45-B244-49D3017EBAF7}" type="presOf" srcId="{1A75858C-D76F-0740-8710-8CFF5D24CC32}" destId="{C54E45E7-F713-7040-A0C7-96ED6E43D874}" srcOrd="0" destOrd="0" presId="urn:microsoft.com/office/officeart/2005/8/layout/chevron1"/>
    <dgm:cxn modelId="{60905AD5-AC60-BA4E-A7C4-E67B5B282519}" type="presParOf" srcId="{FE708AFA-41F2-464F-8C43-797B7B91B1DC}" destId="{B6B1CCDB-C761-E44C-9E61-225185BAB284}" srcOrd="0" destOrd="0" presId="urn:microsoft.com/office/officeart/2005/8/layout/chevron1"/>
    <dgm:cxn modelId="{7A383589-C2FB-A645-BEF0-7747CA3AE4E5}" type="presParOf" srcId="{FE708AFA-41F2-464F-8C43-797B7B91B1DC}" destId="{E1A8D9B7-176F-AA4E-A06A-550C860DA25C}" srcOrd="1" destOrd="0" presId="urn:microsoft.com/office/officeart/2005/8/layout/chevron1"/>
    <dgm:cxn modelId="{CDD3C823-5887-F942-A9FE-4ECF0C3FB946}" type="presParOf" srcId="{FE708AFA-41F2-464F-8C43-797B7B91B1DC}" destId="{C54E45E7-F713-7040-A0C7-96ED6E43D874}" srcOrd="2" destOrd="0" presId="urn:microsoft.com/office/officeart/2005/8/layout/chevron1"/>
    <dgm:cxn modelId="{6D7EEBDE-F160-F440-A4E0-2DE192E32F92}" type="presParOf" srcId="{FE708AFA-41F2-464F-8C43-797B7B91B1DC}" destId="{0E18B568-BBC7-BB41-96FF-2CF3510A2DEC}" srcOrd="3" destOrd="0" presId="urn:microsoft.com/office/officeart/2005/8/layout/chevron1"/>
    <dgm:cxn modelId="{6D1BE4F0-0628-5A4C-A21E-D80367330B6A}" type="presParOf" srcId="{FE708AFA-41F2-464F-8C43-797B7B91B1DC}" destId="{7DF14A5B-361C-F649-9193-73C64C03C805}" srcOrd="4" destOrd="0" presId="urn:microsoft.com/office/officeart/2005/8/layout/chevron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AA8432-5A82-BD45-9044-9521DB0CB993}">
      <dsp:nvSpPr>
        <dsp:cNvPr id="0" name=""/>
        <dsp:cNvSpPr/>
      </dsp:nvSpPr>
      <dsp:spPr>
        <a:xfrm>
          <a:off x="1028700" y="1272381"/>
          <a:ext cx="1257300" cy="1257300"/>
        </a:xfrm>
        <a:prstGeom prst="gear9">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9050" tIns="19050" rIns="19050" bIns="19050" numCol="1" spcCol="1270" anchor="ctr" anchorCtr="0">
          <a:noAutofit/>
        </a:bodyPr>
        <a:lstStyle/>
        <a:p>
          <a:pPr lvl="0" algn="ctr" defTabSz="666750">
            <a:lnSpc>
              <a:spcPct val="90000"/>
            </a:lnSpc>
            <a:spcBef>
              <a:spcPct val="0"/>
            </a:spcBef>
            <a:spcAft>
              <a:spcPct val="35000"/>
            </a:spcAft>
          </a:pPr>
          <a:r>
            <a:rPr lang="en-US" sz="1500" kern="1200" dirty="0" smtClean="0"/>
            <a:t>Bolt</a:t>
          </a:r>
          <a:endParaRPr lang="en-US" sz="1500" kern="1200" dirty="0"/>
        </a:p>
      </dsp:txBody>
      <dsp:txXfrm>
        <a:off x="1281473" y="1566898"/>
        <a:ext cx="751754" cy="646278"/>
      </dsp:txXfrm>
    </dsp:sp>
    <dsp:sp modelId="{99F1149E-5E3A-584F-8986-E108DB3B960F}">
      <dsp:nvSpPr>
        <dsp:cNvPr id="0" name=""/>
        <dsp:cNvSpPr/>
      </dsp:nvSpPr>
      <dsp:spPr>
        <a:xfrm>
          <a:off x="297180" y="975201"/>
          <a:ext cx="914400" cy="914400"/>
        </a:xfrm>
        <a:prstGeom prst="gear6">
          <a:avLst/>
        </a:prstGeom>
        <a:gradFill rotWithShape="0">
          <a:gsLst>
            <a:gs pos="0">
              <a:schemeClr val="accent4">
                <a:hueOff val="-2232386"/>
                <a:satOff val="13449"/>
                <a:lumOff val="1078"/>
                <a:alphaOff val="0"/>
                <a:shade val="51000"/>
                <a:satMod val="130000"/>
              </a:schemeClr>
            </a:gs>
            <a:gs pos="80000">
              <a:schemeClr val="accent4">
                <a:hueOff val="-2232386"/>
                <a:satOff val="13449"/>
                <a:lumOff val="1078"/>
                <a:alphaOff val="0"/>
                <a:shade val="93000"/>
                <a:satMod val="130000"/>
              </a:schemeClr>
            </a:gs>
            <a:gs pos="100000">
              <a:schemeClr val="accent4">
                <a:hueOff val="-2232386"/>
                <a:satOff val="13449"/>
                <a:lumOff val="1078"/>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9050" tIns="19050" rIns="19050" bIns="19050" numCol="1" spcCol="1270" anchor="ctr" anchorCtr="0">
          <a:noAutofit/>
        </a:bodyPr>
        <a:lstStyle/>
        <a:p>
          <a:pPr lvl="0" algn="ctr" defTabSz="666750">
            <a:lnSpc>
              <a:spcPct val="90000"/>
            </a:lnSpc>
            <a:spcBef>
              <a:spcPct val="0"/>
            </a:spcBef>
            <a:spcAft>
              <a:spcPct val="35000"/>
            </a:spcAft>
          </a:pPr>
          <a:r>
            <a:rPr lang="en-US" sz="1500" kern="1200" dirty="0" smtClean="0"/>
            <a:t>Bolt</a:t>
          </a:r>
          <a:endParaRPr lang="en-US" sz="1500" kern="1200" dirty="0"/>
        </a:p>
      </dsp:txBody>
      <dsp:txXfrm>
        <a:off x="527383" y="1206795"/>
        <a:ext cx="453994" cy="451212"/>
      </dsp:txXfrm>
    </dsp:sp>
    <dsp:sp modelId="{0A4EFF2C-99DC-E24D-9CB7-3225363DAA8B}">
      <dsp:nvSpPr>
        <dsp:cNvPr id="0" name=""/>
        <dsp:cNvSpPr/>
      </dsp:nvSpPr>
      <dsp:spPr>
        <a:xfrm rot="20700000">
          <a:off x="809337" y="344358"/>
          <a:ext cx="895925" cy="895925"/>
        </a:xfrm>
        <a:prstGeom prst="gear6">
          <a:avLst/>
        </a:prstGeom>
        <a:gradFill rotWithShape="0">
          <a:gsLst>
            <a:gs pos="0">
              <a:schemeClr val="accent4">
                <a:hueOff val="-4464771"/>
                <a:satOff val="26899"/>
                <a:lumOff val="2156"/>
                <a:alphaOff val="0"/>
                <a:shade val="51000"/>
                <a:satMod val="130000"/>
              </a:schemeClr>
            </a:gs>
            <a:gs pos="80000">
              <a:schemeClr val="accent4">
                <a:hueOff val="-4464771"/>
                <a:satOff val="26899"/>
                <a:lumOff val="2156"/>
                <a:alphaOff val="0"/>
                <a:shade val="93000"/>
                <a:satMod val="130000"/>
              </a:schemeClr>
            </a:gs>
            <a:gs pos="100000">
              <a:schemeClr val="accent4">
                <a:hueOff val="-4464771"/>
                <a:satOff val="26899"/>
                <a:lumOff val="2156"/>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9050" tIns="19050" rIns="19050" bIns="19050" numCol="1" spcCol="1270" anchor="ctr" anchorCtr="0">
          <a:noAutofit/>
        </a:bodyPr>
        <a:lstStyle/>
        <a:p>
          <a:pPr lvl="0" algn="ctr" defTabSz="666750">
            <a:lnSpc>
              <a:spcPct val="90000"/>
            </a:lnSpc>
            <a:spcBef>
              <a:spcPct val="0"/>
            </a:spcBef>
            <a:spcAft>
              <a:spcPct val="35000"/>
            </a:spcAft>
          </a:pPr>
          <a:r>
            <a:rPr lang="en-US" sz="1500" kern="1200" dirty="0" smtClean="0"/>
            <a:t>Spout</a:t>
          </a:r>
          <a:endParaRPr lang="en-US" sz="1500" kern="1200" dirty="0"/>
        </a:p>
      </dsp:txBody>
      <dsp:txXfrm rot="-20700000">
        <a:off x="1005840" y="540861"/>
        <a:ext cx="502920" cy="502920"/>
      </dsp:txXfrm>
    </dsp:sp>
    <dsp:sp modelId="{D8126EA9-6241-6E49-832D-A5966F276EC2}">
      <dsp:nvSpPr>
        <dsp:cNvPr id="0" name=""/>
        <dsp:cNvSpPr/>
      </dsp:nvSpPr>
      <dsp:spPr>
        <a:xfrm>
          <a:off x="912489" y="1093497"/>
          <a:ext cx="1609344" cy="1609344"/>
        </a:xfrm>
        <a:prstGeom prst="circularArrow">
          <a:avLst>
            <a:gd name="adj1" fmla="val 4688"/>
            <a:gd name="adj2" fmla="val 299029"/>
            <a:gd name="adj3" fmla="val 2441635"/>
            <a:gd name="adj4" fmla="val 16032355"/>
            <a:gd name="adj5" fmla="val 5469"/>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E0D5857A-302D-AB4A-8371-A53508B72CC6}">
      <dsp:nvSpPr>
        <dsp:cNvPr id="0" name=""/>
        <dsp:cNvSpPr/>
      </dsp:nvSpPr>
      <dsp:spPr>
        <a:xfrm>
          <a:off x="135241" y="781068"/>
          <a:ext cx="1169289" cy="1169289"/>
        </a:xfrm>
        <a:prstGeom prst="leftCircularArrow">
          <a:avLst>
            <a:gd name="adj1" fmla="val 6452"/>
            <a:gd name="adj2" fmla="val 429999"/>
            <a:gd name="adj3" fmla="val 10489124"/>
            <a:gd name="adj4" fmla="val 14837806"/>
            <a:gd name="adj5" fmla="val 7527"/>
          </a:avLst>
        </a:prstGeom>
        <a:gradFill rotWithShape="0">
          <a:gsLst>
            <a:gs pos="0">
              <a:schemeClr val="accent4">
                <a:hueOff val="-2232386"/>
                <a:satOff val="13449"/>
                <a:lumOff val="1078"/>
                <a:alphaOff val="0"/>
                <a:shade val="51000"/>
                <a:satMod val="130000"/>
              </a:schemeClr>
            </a:gs>
            <a:gs pos="80000">
              <a:schemeClr val="accent4">
                <a:hueOff val="-2232386"/>
                <a:satOff val="13449"/>
                <a:lumOff val="1078"/>
                <a:alphaOff val="0"/>
                <a:shade val="93000"/>
                <a:satMod val="130000"/>
              </a:schemeClr>
            </a:gs>
            <a:gs pos="100000">
              <a:schemeClr val="accent4">
                <a:hueOff val="-2232386"/>
                <a:satOff val="13449"/>
                <a:lumOff val="1078"/>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77ECF076-E503-2845-B887-5A232C579917}">
      <dsp:nvSpPr>
        <dsp:cNvPr id="0" name=""/>
        <dsp:cNvSpPr/>
      </dsp:nvSpPr>
      <dsp:spPr>
        <a:xfrm>
          <a:off x="602100" y="156307"/>
          <a:ext cx="1260729" cy="1260729"/>
        </a:xfrm>
        <a:prstGeom prst="circularArrow">
          <a:avLst>
            <a:gd name="adj1" fmla="val 5984"/>
            <a:gd name="adj2" fmla="val 394124"/>
            <a:gd name="adj3" fmla="val 13313824"/>
            <a:gd name="adj4" fmla="val 10508221"/>
            <a:gd name="adj5" fmla="val 6981"/>
          </a:avLst>
        </a:prstGeom>
        <a:gradFill rotWithShape="0">
          <a:gsLst>
            <a:gs pos="0">
              <a:schemeClr val="accent4">
                <a:hueOff val="-4464771"/>
                <a:satOff val="26899"/>
                <a:lumOff val="2156"/>
                <a:alphaOff val="0"/>
                <a:shade val="51000"/>
                <a:satMod val="130000"/>
              </a:schemeClr>
            </a:gs>
            <a:gs pos="80000">
              <a:schemeClr val="accent4">
                <a:hueOff val="-4464771"/>
                <a:satOff val="26899"/>
                <a:lumOff val="2156"/>
                <a:alphaOff val="0"/>
                <a:shade val="93000"/>
                <a:satMod val="130000"/>
              </a:schemeClr>
            </a:gs>
            <a:gs pos="100000">
              <a:schemeClr val="accent4">
                <a:hueOff val="-4464771"/>
                <a:satOff val="26899"/>
                <a:lumOff val="2156"/>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909FF79-1B94-C147-A149-6BD7B37BA855}">
      <dsp:nvSpPr>
        <dsp:cNvPr id="0" name=""/>
        <dsp:cNvSpPr/>
      </dsp:nvSpPr>
      <dsp:spPr>
        <a:xfrm>
          <a:off x="376580" y="549401"/>
          <a:ext cx="1376172" cy="477926"/>
        </a:xfrm>
        <a:prstGeom prst="ellipse">
          <a:avLst/>
        </a:prstGeom>
        <a:solidFill>
          <a:schemeClr val="accent4">
            <a:tint val="50000"/>
            <a:alpha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BC9DD7C-8986-D045-A3B7-46C3E8CA7C7B}">
      <dsp:nvSpPr>
        <dsp:cNvPr id="0" name=""/>
        <dsp:cNvSpPr/>
      </dsp:nvSpPr>
      <dsp:spPr>
        <a:xfrm>
          <a:off x="933450" y="1719681"/>
          <a:ext cx="266700" cy="170688"/>
        </a:xfrm>
        <a:prstGeom prst="downArrow">
          <a:avLst/>
        </a:prstGeom>
        <a:gradFill rotWithShape="0">
          <a:gsLst>
            <a:gs pos="0">
              <a:schemeClr val="accent4">
                <a:tint val="40000"/>
                <a:hueOff val="0"/>
                <a:satOff val="0"/>
                <a:lumOff val="0"/>
                <a:alphaOff val="0"/>
                <a:shade val="51000"/>
                <a:satMod val="130000"/>
              </a:schemeClr>
            </a:gs>
            <a:gs pos="80000">
              <a:schemeClr val="accent4">
                <a:tint val="40000"/>
                <a:hueOff val="0"/>
                <a:satOff val="0"/>
                <a:lumOff val="0"/>
                <a:alphaOff val="0"/>
                <a:shade val="93000"/>
                <a:satMod val="130000"/>
              </a:schemeClr>
            </a:gs>
            <a:gs pos="100000">
              <a:schemeClr val="accent4">
                <a:tint val="4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dsp:style>
    </dsp:sp>
    <dsp:sp modelId="{C366AFFC-38D3-804B-A69B-E502FDECD63A}">
      <dsp:nvSpPr>
        <dsp:cNvPr id="0" name=""/>
        <dsp:cNvSpPr/>
      </dsp:nvSpPr>
      <dsp:spPr>
        <a:xfrm>
          <a:off x="426719" y="1856232"/>
          <a:ext cx="1280160" cy="3200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232" tIns="78232" rIns="78232" bIns="78232" numCol="1" spcCol="1270" anchor="ctr" anchorCtr="0">
          <a:noAutofit/>
        </a:bodyPr>
        <a:lstStyle/>
        <a:p>
          <a:pPr lvl="0" algn="ctr" defTabSz="488950">
            <a:lnSpc>
              <a:spcPct val="90000"/>
            </a:lnSpc>
            <a:spcBef>
              <a:spcPct val="0"/>
            </a:spcBef>
            <a:spcAft>
              <a:spcPct val="35000"/>
            </a:spcAft>
          </a:pPr>
          <a:r>
            <a:rPr lang="en-US" sz="1100" kern="1200" dirty="0" smtClean="0"/>
            <a:t>Analytics Data</a:t>
          </a:r>
          <a:endParaRPr lang="en-US" sz="1100" kern="1200" dirty="0"/>
        </a:p>
      </dsp:txBody>
      <dsp:txXfrm>
        <a:off x="426719" y="1856232"/>
        <a:ext cx="1280160" cy="320040"/>
      </dsp:txXfrm>
    </dsp:sp>
    <dsp:sp modelId="{2AC4F868-63B3-6F42-AA4C-BF72981A54FC}">
      <dsp:nvSpPr>
        <dsp:cNvPr id="0" name=""/>
        <dsp:cNvSpPr/>
      </dsp:nvSpPr>
      <dsp:spPr>
        <a:xfrm>
          <a:off x="876909" y="1064239"/>
          <a:ext cx="480060" cy="480060"/>
        </a:xfrm>
        <a:prstGeom prst="ellipse">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lvl="0" algn="ctr" defTabSz="266700">
            <a:lnSpc>
              <a:spcPct val="90000"/>
            </a:lnSpc>
            <a:spcBef>
              <a:spcPct val="0"/>
            </a:spcBef>
            <a:spcAft>
              <a:spcPct val="35000"/>
            </a:spcAft>
          </a:pPr>
          <a:r>
            <a:rPr lang="en-US" sz="600" kern="1200" dirty="0" smtClean="0"/>
            <a:t>Research Data</a:t>
          </a:r>
          <a:endParaRPr lang="en-US" sz="600" kern="1200" dirty="0"/>
        </a:p>
      </dsp:txBody>
      <dsp:txXfrm>
        <a:off x="947212" y="1134542"/>
        <a:ext cx="339454" cy="339454"/>
      </dsp:txXfrm>
    </dsp:sp>
    <dsp:sp modelId="{1E46F047-0041-1941-ADDD-8375F873F2E3}">
      <dsp:nvSpPr>
        <dsp:cNvPr id="0" name=""/>
        <dsp:cNvSpPr/>
      </dsp:nvSpPr>
      <dsp:spPr>
        <a:xfrm>
          <a:off x="533399" y="704087"/>
          <a:ext cx="480060" cy="480060"/>
        </a:xfrm>
        <a:prstGeom prst="ellipse">
          <a:avLst/>
        </a:prstGeom>
        <a:gradFill rotWithShape="0">
          <a:gsLst>
            <a:gs pos="0">
              <a:schemeClr val="accent4">
                <a:hueOff val="-2232386"/>
                <a:satOff val="13449"/>
                <a:lumOff val="1078"/>
                <a:alphaOff val="0"/>
                <a:shade val="51000"/>
                <a:satMod val="130000"/>
              </a:schemeClr>
            </a:gs>
            <a:gs pos="80000">
              <a:schemeClr val="accent4">
                <a:hueOff val="-2232386"/>
                <a:satOff val="13449"/>
                <a:lumOff val="1078"/>
                <a:alphaOff val="0"/>
                <a:shade val="93000"/>
                <a:satMod val="130000"/>
              </a:schemeClr>
            </a:gs>
            <a:gs pos="100000">
              <a:schemeClr val="accent4">
                <a:hueOff val="-2232386"/>
                <a:satOff val="13449"/>
                <a:lumOff val="1078"/>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lvl="0" algn="ctr" defTabSz="266700">
            <a:lnSpc>
              <a:spcPct val="90000"/>
            </a:lnSpc>
            <a:spcBef>
              <a:spcPct val="0"/>
            </a:spcBef>
            <a:spcAft>
              <a:spcPct val="35000"/>
            </a:spcAft>
          </a:pPr>
          <a:r>
            <a:rPr lang="en-US" sz="600" kern="1200" dirty="0" smtClean="0"/>
            <a:t>Counters</a:t>
          </a:r>
          <a:endParaRPr lang="en-US" sz="600" kern="1200" dirty="0"/>
        </a:p>
      </dsp:txBody>
      <dsp:txXfrm>
        <a:off x="603702" y="774390"/>
        <a:ext cx="339454" cy="339454"/>
      </dsp:txXfrm>
    </dsp:sp>
    <dsp:sp modelId="{EDDE914F-E984-6446-BCD9-8ABA7E1B598F}">
      <dsp:nvSpPr>
        <dsp:cNvPr id="0" name=""/>
        <dsp:cNvSpPr/>
      </dsp:nvSpPr>
      <dsp:spPr>
        <a:xfrm>
          <a:off x="1024128" y="588020"/>
          <a:ext cx="480060" cy="480060"/>
        </a:xfrm>
        <a:prstGeom prst="ellipse">
          <a:avLst/>
        </a:prstGeom>
        <a:gradFill rotWithShape="0">
          <a:gsLst>
            <a:gs pos="0">
              <a:schemeClr val="accent4">
                <a:hueOff val="-4464771"/>
                <a:satOff val="26899"/>
                <a:lumOff val="2156"/>
                <a:alphaOff val="0"/>
                <a:shade val="51000"/>
                <a:satMod val="130000"/>
              </a:schemeClr>
            </a:gs>
            <a:gs pos="80000">
              <a:schemeClr val="accent4">
                <a:hueOff val="-4464771"/>
                <a:satOff val="26899"/>
                <a:lumOff val="2156"/>
                <a:alphaOff val="0"/>
                <a:shade val="93000"/>
                <a:satMod val="130000"/>
              </a:schemeClr>
            </a:gs>
            <a:gs pos="100000">
              <a:schemeClr val="accent4">
                <a:hueOff val="-4464771"/>
                <a:satOff val="26899"/>
                <a:lumOff val="2156"/>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lvl="0" algn="ctr" defTabSz="266700">
            <a:lnSpc>
              <a:spcPct val="90000"/>
            </a:lnSpc>
            <a:spcBef>
              <a:spcPct val="0"/>
            </a:spcBef>
            <a:spcAft>
              <a:spcPct val="35000"/>
            </a:spcAft>
          </a:pPr>
          <a:r>
            <a:rPr lang="en-US" sz="600" kern="1200" dirty="0" smtClean="0"/>
            <a:t>Reference Data</a:t>
          </a:r>
          <a:endParaRPr lang="en-US" sz="600" kern="1200" dirty="0"/>
        </a:p>
      </dsp:txBody>
      <dsp:txXfrm>
        <a:off x="1094431" y="658323"/>
        <a:ext cx="339454" cy="339454"/>
      </dsp:txXfrm>
    </dsp:sp>
    <dsp:sp modelId="{18B7A264-F6BE-4847-B927-F92408456D4D}">
      <dsp:nvSpPr>
        <dsp:cNvPr id="0" name=""/>
        <dsp:cNvSpPr/>
      </dsp:nvSpPr>
      <dsp:spPr>
        <a:xfrm>
          <a:off x="320039" y="490727"/>
          <a:ext cx="1493520" cy="1194816"/>
        </a:xfrm>
        <a:prstGeom prst="funnel">
          <a:avLst/>
        </a:prstGeom>
        <a:solidFill>
          <a:schemeClr val="lt1">
            <a:alpha val="40000"/>
            <a:hueOff val="0"/>
            <a:satOff val="0"/>
            <a:lumOff val="0"/>
            <a:alphaOff val="0"/>
          </a:schemeClr>
        </a:solidFill>
        <a:ln w="9525" cap="flat" cmpd="sng" algn="ctr">
          <a:solidFill>
            <a:schemeClr val="accent4">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6B1CCDB-C761-E44C-9E61-225185BAB284}">
      <dsp:nvSpPr>
        <dsp:cNvPr id="0" name=""/>
        <dsp:cNvSpPr/>
      </dsp:nvSpPr>
      <dsp:spPr>
        <a:xfrm>
          <a:off x="580" y="912668"/>
          <a:ext cx="707156" cy="282862"/>
        </a:xfrm>
        <a:prstGeom prst="chevron">
          <a:avLst/>
        </a:prstGeom>
        <a:gradFill rotWithShape="0">
          <a:gsLst>
            <a:gs pos="0">
              <a:schemeClr val="accent1">
                <a:shade val="80000"/>
                <a:hueOff val="0"/>
                <a:satOff val="0"/>
                <a:lumOff val="0"/>
                <a:alphaOff val="0"/>
                <a:shade val="51000"/>
                <a:satMod val="130000"/>
              </a:schemeClr>
            </a:gs>
            <a:gs pos="80000">
              <a:schemeClr val="accent1">
                <a:shade val="80000"/>
                <a:hueOff val="0"/>
                <a:satOff val="0"/>
                <a:lumOff val="0"/>
                <a:alphaOff val="0"/>
                <a:shade val="93000"/>
                <a:satMod val="130000"/>
              </a:schemeClr>
            </a:gs>
            <a:gs pos="100000">
              <a:schemeClr val="accent1">
                <a:shade val="8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6005" tIns="12002" rIns="12002" bIns="12002" numCol="1" spcCol="1270" anchor="ctr" anchorCtr="0">
          <a:noAutofit/>
        </a:bodyPr>
        <a:lstStyle/>
        <a:p>
          <a:pPr lvl="0" algn="ctr" defTabSz="400050">
            <a:lnSpc>
              <a:spcPct val="90000"/>
            </a:lnSpc>
            <a:spcBef>
              <a:spcPct val="0"/>
            </a:spcBef>
            <a:spcAft>
              <a:spcPct val="35000"/>
            </a:spcAft>
          </a:pPr>
          <a:r>
            <a:rPr lang="en-US" sz="900" kern="1200" dirty="0" smtClean="0"/>
            <a:t>Twitter feed</a:t>
          </a:r>
          <a:endParaRPr lang="en-US" sz="900" kern="1200" dirty="0"/>
        </a:p>
      </dsp:txBody>
      <dsp:txXfrm>
        <a:off x="142011" y="912668"/>
        <a:ext cx="424294" cy="282862"/>
      </dsp:txXfrm>
    </dsp:sp>
    <dsp:sp modelId="{C54E45E7-F713-7040-A0C7-96ED6E43D874}">
      <dsp:nvSpPr>
        <dsp:cNvPr id="0" name=""/>
        <dsp:cNvSpPr/>
      </dsp:nvSpPr>
      <dsp:spPr>
        <a:xfrm>
          <a:off x="637021" y="912668"/>
          <a:ext cx="707156" cy="282862"/>
        </a:xfrm>
        <a:prstGeom prst="chevron">
          <a:avLst/>
        </a:prstGeom>
        <a:gradFill rotWithShape="0">
          <a:gsLst>
            <a:gs pos="0">
              <a:schemeClr val="accent1">
                <a:shade val="80000"/>
                <a:hueOff val="153123"/>
                <a:satOff val="-2196"/>
                <a:lumOff val="12807"/>
                <a:alphaOff val="0"/>
                <a:shade val="51000"/>
                <a:satMod val="130000"/>
              </a:schemeClr>
            </a:gs>
            <a:gs pos="80000">
              <a:schemeClr val="accent1">
                <a:shade val="80000"/>
                <a:hueOff val="153123"/>
                <a:satOff val="-2196"/>
                <a:lumOff val="12807"/>
                <a:alphaOff val="0"/>
                <a:shade val="93000"/>
                <a:satMod val="130000"/>
              </a:schemeClr>
            </a:gs>
            <a:gs pos="100000">
              <a:schemeClr val="accent1">
                <a:shade val="80000"/>
                <a:hueOff val="153123"/>
                <a:satOff val="-2196"/>
                <a:lumOff val="12807"/>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6005" tIns="12002" rIns="12002" bIns="12002" numCol="1" spcCol="1270" anchor="ctr" anchorCtr="0">
          <a:noAutofit/>
        </a:bodyPr>
        <a:lstStyle/>
        <a:p>
          <a:pPr lvl="0" algn="ctr" defTabSz="400050">
            <a:lnSpc>
              <a:spcPct val="90000"/>
            </a:lnSpc>
            <a:spcBef>
              <a:spcPct val="0"/>
            </a:spcBef>
            <a:spcAft>
              <a:spcPct val="35000"/>
            </a:spcAft>
          </a:pPr>
          <a:r>
            <a:rPr lang="en-US" sz="900" kern="1200" dirty="0" smtClean="0"/>
            <a:t>Twitter Feed</a:t>
          </a:r>
          <a:endParaRPr lang="en-US" sz="900" kern="1200" dirty="0"/>
        </a:p>
      </dsp:txBody>
      <dsp:txXfrm>
        <a:off x="778452" y="912668"/>
        <a:ext cx="424294" cy="282862"/>
      </dsp:txXfrm>
    </dsp:sp>
    <dsp:sp modelId="{7DF14A5B-361C-F649-9193-73C64C03C805}">
      <dsp:nvSpPr>
        <dsp:cNvPr id="0" name=""/>
        <dsp:cNvSpPr/>
      </dsp:nvSpPr>
      <dsp:spPr>
        <a:xfrm>
          <a:off x="1273462" y="912668"/>
          <a:ext cx="707156" cy="282862"/>
        </a:xfrm>
        <a:prstGeom prst="chevron">
          <a:avLst/>
        </a:prstGeom>
        <a:gradFill rotWithShape="0">
          <a:gsLst>
            <a:gs pos="0">
              <a:schemeClr val="accent1">
                <a:shade val="80000"/>
                <a:hueOff val="306247"/>
                <a:satOff val="-4392"/>
                <a:lumOff val="25615"/>
                <a:alphaOff val="0"/>
                <a:shade val="51000"/>
                <a:satMod val="130000"/>
              </a:schemeClr>
            </a:gs>
            <a:gs pos="80000">
              <a:schemeClr val="accent1">
                <a:shade val="80000"/>
                <a:hueOff val="306247"/>
                <a:satOff val="-4392"/>
                <a:lumOff val="25615"/>
                <a:alphaOff val="0"/>
                <a:shade val="93000"/>
                <a:satMod val="130000"/>
              </a:schemeClr>
            </a:gs>
            <a:gs pos="100000">
              <a:schemeClr val="accent1">
                <a:shade val="80000"/>
                <a:hueOff val="306247"/>
                <a:satOff val="-4392"/>
                <a:lumOff val="25615"/>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6005" tIns="12002" rIns="12002" bIns="12002" numCol="1" spcCol="1270" anchor="ctr" anchorCtr="0">
          <a:noAutofit/>
        </a:bodyPr>
        <a:lstStyle/>
        <a:p>
          <a:pPr lvl="0" algn="ctr" defTabSz="400050">
            <a:lnSpc>
              <a:spcPct val="90000"/>
            </a:lnSpc>
            <a:spcBef>
              <a:spcPct val="0"/>
            </a:spcBef>
            <a:spcAft>
              <a:spcPct val="35000"/>
            </a:spcAft>
          </a:pPr>
          <a:r>
            <a:rPr lang="en-US" sz="900" kern="1200" dirty="0" err="1" smtClean="0"/>
            <a:t>Twiter</a:t>
          </a:r>
          <a:r>
            <a:rPr lang="en-US" sz="900" kern="1200" dirty="0" smtClean="0"/>
            <a:t> Feed</a:t>
          </a:r>
          <a:endParaRPr lang="en-US" sz="900" kern="1200" dirty="0"/>
        </a:p>
      </dsp:txBody>
      <dsp:txXfrm>
        <a:off x="1414893" y="912668"/>
        <a:ext cx="424294" cy="28286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6B1CCDB-C761-E44C-9E61-225185BAB284}">
      <dsp:nvSpPr>
        <dsp:cNvPr id="0" name=""/>
        <dsp:cNvSpPr/>
      </dsp:nvSpPr>
      <dsp:spPr>
        <a:xfrm>
          <a:off x="580" y="912668"/>
          <a:ext cx="707156" cy="282862"/>
        </a:xfrm>
        <a:prstGeom prst="chevron">
          <a:avLst/>
        </a:prstGeom>
        <a:gradFill rotWithShape="0">
          <a:gsLst>
            <a:gs pos="0">
              <a:schemeClr val="accent2">
                <a:shade val="80000"/>
                <a:hueOff val="0"/>
                <a:satOff val="0"/>
                <a:lumOff val="0"/>
                <a:alphaOff val="0"/>
                <a:shade val="51000"/>
                <a:satMod val="130000"/>
              </a:schemeClr>
            </a:gs>
            <a:gs pos="80000">
              <a:schemeClr val="accent2">
                <a:shade val="80000"/>
                <a:hueOff val="0"/>
                <a:satOff val="0"/>
                <a:lumOff val="0"/>
                <a:alphaOff val="0"/>
                <a:shade val="93000"/>
                <a:satMod val="130000"/>
              </a:schemeClr>
            </a:gs>
            <a:gs pos="100000">
              <a:schemeClr val="accent2">
                <a:shade val="8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6005" tIns="12002" rIns="12002" bIns="12002" numCol="1" spcCol="1270" anchor="ctr" anchorCtr="0">
          <a:noAutofit/>
        </a:bodyPr>
        <a:lstStyle/>
        <a:p>
          <a:pPr lvl="0" algn="ctr" defTabSz="400050">
            <a:lnSpc>
              <a:spcPct val="90000"/>
            </a:lnSpc>
            <a:spcBef>
              <a:spcPct val="0"/>
            </a:spcBef>
            <a:spcAft>
              <a:spcPct val="35000"/>
            </a:spcAft>
          </a:pPr>
          <a:r>
            <a:rPr lang="en-US" sz="900" kern="1200" dirty="0" smtClean="0"/>
            <a:t>Web  Activity</a:t>
          </a:r>
          <a:endParaRPr lang="en-US" sz="900" kern="1200" dirty="0"/>
        </a:p>
      </dsp:txBody>
      <dsp:txXfrm>
        <a:off x="142011" y="912668"/>
        <a:ext cx="424294" cy="282862"/>
      </dsp:txXfrm>
    </dsp:sp>
    <dsp:sp modelId="{C54E45E7-F713-7040-A0C7-96ED6E43D874}">
      <dsp:nvSpPr>
        <dsp:cNvPr id="0" name=""/>
        <dsp:cNvSpPr/>
      </dsp:nvSpPr>
      <dsp:spPr>
        <a:xfrm>
          <a:off x="637021" y="912668"/>
          <a:ext cx="707156" cy="282862"/>
        </a:xfrm>
        <a:prstGeom prst="chevron">
          <a:avLst/>
        </a:prstGeom>
        <a:gradFill rotWithShape="0">
          <a:gsLst>
            <a:gs pos="0">
              <a:schemeClr val="accent2">
                <a:shade val="80000"/>
                <a:hueOff val="-17936"/>
                <a:satOff val="-2012"/>
                <a:lumOff val="12840"/>
                <a:alphaOff val="0"/>
                <a:shade val="51000"/>
                <a:satMod val="130000"/>
              </a:schemeClr>
            </a:gs>
            <a:gs pos="80000">
              <a:schemeClr val="accent2">
                <a:shade val="80000"/>
                <a:hueOff val="-17936"/>
                <a:satOff val="-2012"/>
                <a:lumOff val="12840"/>
                <a:alphaOff val="0"/>
                <a:shade val="93000"/>
                <a:satMod val="130000"/>
              </a:schemeClr>
            </a:gs>
            <a:gs pos="100000">
              <a:schemeClr val="accent2">
                <a:shade val="80000"/>
                <a:hueOff val="-17936"/>
                <a:satOff val="-2012"/>
                <a:lumOff val="1284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6005" tIns="12002" rIns="12002" bIns="12002" numCol="1" spcCol="1270" anchor="ctr" anchorCtr="0">
          <a:noAutofit/>
        </a:bodyPr>
        <a:lstStyle/>
        <a:p>
          <a:pPr lvl="0" algn="ctr" defTabSz="400050">
            <a:lnSpc>
              <a:spcPct val="90000"/>
            </a:lnSpc>
            <a:spcBef>
              <a:spcPct val="0"/>
            </a:spcBef>
            <a:spcAft>
              <a:spcPct val="35000"/>
            </a:spcAft>
          </a:pPr>
          <a:r>
            <a:rPr lang="en-US" sz="900" kern="1200" dirty="0" smtClean="0"/>
            <a:t>Web  Activity</a:t>
          </a:r>
          <a:endParaRPr lang="en-US" sz="900" kern="1200" dirty="0"/>
        </a:p>
      </dsp:txBody>
      <dsp:txXfrm>
        <a:off x="778452" y="912668"/>
        <a:ext cx="424294" cy="282862"/>
      </dsp:txXfrm>
    </dsp:sp>
    <dsp:sp modelId="{7DF14A5B-361C-F649-9193-73C64C03C805}">
      <dsp:nvSpPr>
        <dsp:cNvPr id="0" name=""/>
        <dsp:cNvSpPr/>
      </dsp:nvSpPr>
      <dsp:spPr>
        <a:xfrm>
          <a:off x="1273462" y="912668"/>
          <a:ext cx="707156" cy="282862"/>
        </a:xfrm>
        <a:prstGeom prst="chevron">
          <a:avLst/>
        </a:prstGeom>
        <a:gradFill rotWithShape="0">
          <a:gsLst>
            <a:gs pos="0">
              <a:schemeClr val="accent2">
                <a:shade val="80000"/>
                <a:hueOff val="-35872"/>
                <a:satOff val="-4024"/>
                <a:lumOff val="25680"/>
                <a:alphaOff val="0"/>
                <a:shade val="51000"/>
                <a:satMod val="130000"/>
              </a:schemeClr>
            </a:gs>
            <a:gs pos="80000">
              <a:schemeClr val="accent2">
                <a:shade val="80000"/>
                <a:hueOff val="-35872"/>
                <a:satOff val="-4024"/>
                <a:lumOff val="25680"/>
                <a:alphaOff val="0"/>
                <a:shade val="93000"/>
                <a:satMod val="130000"/>
              </a:schemeClr>
            </a:gs>
            <a:gs pos="100000">
              <a:schemeClr val="accent2">
                <a:shade val="80000"/>
                <a:hueOff val="-35872"/>
                <a:satOff val="-4024"/>
                <a:lumOff val="2568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6005" tIns="12002" rIns="12002" bIns="12002" numCol="1" spcCol="1270" anchor="ctr" anchorCtr="0">
          <a:noAutofit/>
        </a:bodyPr>
        <a:lstStyle/>
        <a:p>
          <a:pPr lvl="0" algn="ctr" defTabSz="400050">
            <a:lnSpc>
              <a:spcPct val="90000"/>
            </a:lnSpc>
            <a:spcBef>
              <a:spcPct val="0"/>
            </a:spcBef>
            <a:spcAft>
              <a:spcPct val="35000"/>
            </a:spcAft>
          </a:pPr>
          <a:r>
            <a:rPr lang="en-US" sz="900" kern="1200" dirty="0" smtClean="0"/>
            <a:t>Web  Activity</a:t>
          </a:r>
          <a:endParaRPr lang="en-US" sz="900" kern="1200" dirty="0"/>
        </a:p>
      </dsp:txBody>
      <dsp:txXfrm>
        <a:off x="1414893" y="912668"/>
        <a:ext cx="424294" cy="28286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909FF79-1B94-C147-A149-6BD7B37BA855}">
      <dsp:nvSpPr>
        <dsp:cNvPr id="0" name=""/>
        <dsp:cNvSpPr/>
      </dsp:nvSpPr>
      <dsp:spPr>
        <a:xfrm>
          <a:off x="511073" y="650366"/>
          <a:ext cx="1867662" cy="648614"/>
        </a:xfrm>
        <a:prstGeom prst="ellipse">
          <a:avLst/>
        </a:prstGeom>
        <a:solidFill>
          <a:schemeClr val="accent4">
            <a:tint val="50000"/>
            <a:alpha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BC9DD7C-8986-D045-A3B7-46C3E8CA7C7B}">
      <dsp:nvSpPr>
        <dsp:cNvPr id="0" name=""/>
        <dsp:cNvSpPr/>
      </dsp:nvSpPr>
      <dsp:spPr>
        <a:xfrm>
          <a:off x="1266825" y="2238603"/>
          <a:ext cx="361950" cy="231648"/>
        </a:xfrm>
        <a:prstGeom prst="downArrow">
          <a:avLst/>
        </a:prstGeom>
        <a:gradFill rotWithShape="0">
          <a:gsLst>
            <a:gs pos="0">
              <a:schemeClr val="accent4">
                <a:tint val="40000"/>
                <a:hueOff val="0"/>
                <a:satOff val="0"/>
                <a:lumOff val="0"/>
                <a:alphaOff val="0"/>
                <a:shade val="51000"/>
                <a:satMod val="130000"/>
              </a:schemeClr>
            </a:gs>
            <a:gs pos="80000">
              <a:schemeClr val="accent4">
                <a:tint val="40000"/>
                <a:hueOff val="0"/>
                <a:satOff val="0"/>
                <a:lumOff val="0"/>
                <a:alphaOff val="0"/>
                <a:shade val="93000"/>
                <a:satMod val="130000"/>
              </a:schemeClr>
            </a:gs>
            <a:gs pos="100000">
              <a:schemeClr val="accent4">
                <a:tint val="4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dsp:style>
    </dsp:sp>
    <dsp:sp modelId="{C366AFFC-38D3-804B-A69B-E502FDECD63A}">
      <dsp:nvSpPr>
        <dsp:cNvPr id="0" name=""/>
        <dsp:cNvSpPr/>
      </dsp:nvSpPr>
      <dsp:spPr>
        <a:xfrm>
          <a:off x="579120" y="2423921"/>
          <a:ext cx="1737360" cy="4343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ctr" anchorCtr="0">
          <a:noAutofit/>
        </a:bodyPr>
        <a:lstStyle/>
        <a:p>
          <a:pPr lvl="0" algn="ctr" defTabSz="666750">
            <a:lnSpc>
              <a:spcPct val="90000"/>
            </a:lnSpc>
            <a:spcBef>
              <a:spcPct val="0"/>
            </a:spcBef>
            <a:spcAft>
              <a:spcPct val="35000"/>
            </a:spcAft>
          </a:pPr>
          <a:r>
            <a:rPr lang="en-US" sz="1500" kern="1200" dirty="0" smtClean="0"/>
            <a:t>Analytics Data</a:t>
          </a:r>
          <a:endParaRPr lang="en-US" sz="1500" kern="1200" dirty="0"/>
        </a:p>
      </dsp:txBody>
      <dsp:txXfrm>
        <a:off x="579120" y="2423921"/>
        <a:ext cx="1737360" cy="434340"/>
      </dsp:txXfrm>
    </dsp:sp>
    <dsp:sp modelId="{2AC4F868-63B3-6F42-AA4C-BF72981A54FC}">
      <dsp:nvSpPr>
        <dsp:cNvPr id="0" name=""/>
        <dsp:cNvSpPr/>
      </dsp:nvSpPr>
      <dsp:spPr>
        <a:xfrm>
          <a:off x="1190091" y="1349075"/>
          <a:ext cx="651510" cy="651510"/>
        </a:xfrm>
        <a:prstGeom prst="ellipse">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355600">
            <a:lnSpc>
              <a:spcPct val="90000"/>
            </a:lnSpc>
            <a:spcBef>
              <a:spcPct val="0"/>
            </a:spcBef>
            <a:spcAft>
              <a:spcPct val="35000"/>
            </a:spcAft>
          </a:pPr>
          <a:r>
            <a:rPr lang="en-US" sz="800" kern="1200" dirty="0" smtClean="0"/>
            <a:t>Research Data</a:t>
          </a:r>
          <a:endParaRPr lang="en-US" sz="800" kern="1200" dirty="0"/>
        </a:p>
      </dsp:txBody>
      <dsp:txXfrm>
        <a:off x="1285502" y="1444486"/>
        <a:ext cx="460688" cy="460688"/>
      </dsp:txXfrm>
    </dsp:sp>
    <dsp:sp modelId="{1E46F047-0041-1941-ADDD-8375F873F2E3}">
      <dsp:nvSpPr>
        <dsp:cNvPr id="0" name=""/>
        <dsp:cNvSpPr/>
      </dsp:nvSpPr>
      <dsp:spPr>
        <a:xfrm>
          <a:off x="723900" y="860297"/>
          <a:ext cx="651510" cy="651510"/>
        </a:xfrm>
        <a:prstGeom prst="ellipse">
          <a:avLst/>
        </a:prstGeom>
        <a:gradFill rotWithShape="0">
          <a:gsLst>
            <a:gs pos="0">
              <a:schemeClr val="accent4">
                <a:hueOff val="-2232386"/>
                <a:satOff val="13449"/>
                <a:lumOff val="1078"/>
                <a:alphaOff val="0"/>
                <a:shade val="51000"/>
                <a:satMod val="130000"/>
              </a:schemeClr>
            </a:gs>
            <a:gs pos="80000">
              <a:schemeClr val="accent4">
                <a:hueOff val="-2232386"/>
                <a:satOff val="13449"/>
                <a:lumOff val="1078"/>
                <a:alphaOff val="0"/>
                <a:shade val="93000"/>
                <a:satMod val="130000"/>
              </a:schemeClr>
            </a:gs>
            <a:gs pos="100000">
              <a:schemeClr val="accent4">
                <a:hueOff val="-2232386"/>
                <a:satOff val="13449"/>
                <a:lumOff val="1078"/>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355600">
            <a:lnSpc>
              <a:spcPct val="90000"/>
            </a:lnSpc>
            <a:spcBef>
              <a:spcPct val="0"/>
            </a:spcBef>
            <a:spcAft>
              <a:spcPct val="35000"/>
            </a:spcAft>
          </a:pPr>
          <a:r>
            <a:rPr lang="en-US" sz="800" kern="1200" dirty="0" smtClean="0"/>
            <a:t>Counters</a:t>
          </a:r>
          <a:endParaRPr lang="en-US" sz="800" kern="1200" dirty="0"/>
        </a:p>
      </dsp:txBody>
      <dsp:txXfrm>
        <a:off x="819311" y="955708"/>
        <a:ext cx="460688" cy="460688"/>
      </dsp:txXfrm>
    </dsp:sp>
    <dsp:sp modelId="{EDDE914F-E984-6446-BCD9-8ABA7E1B598F}">
      <dsp:nvSpPr>
        <dsp:cNvPr id="0" name=""/>
        <dsp:cNvSpPr/>
      </dsp:nvSpPr>
      <dsp:spPr>
        <a:xfrm>
          <a:off x="1389888" y="702777"/>
          <a:ext cx="651510" cy="651510"/>
        </a:xfrm>
        <a:prstGeom prst="ellipse">
          <a:avLst/>
        </a:prstGeom>
        <a:gradFill rotWithShape="0">
          <a:gsLst>
            <a:gs pos="0">
              <a:schemeClr val="accent4">
                <a:hueOff val="-4464771"/>
                <a:satOff val="26899"/>
                <a:lumOff val="2156"/>
                <a:alphaOff val="0"/>
                <a:shade val="51000"/>
                <a:satMod val="130000"/>
              </a:schemeClr>
            </a:gs>
            <a:gs pos="80000">
              <a:schemeClr val="accent4">
                <a:hueOff val="-4464771"/>
                <a:satOff val="26899"/>
                <a:lumOff val="2156"/>
                <a:alphaOff val="0"/>
                <a:shade val="93000"/>
                <a:satMod val="130000"/>
              </a:schemeClr>
            </a:gs>
            <a:gs pos="100000">
              <a:schemeClr val="accent4">
                <a:hueOff val="-4464771"/>
                <a:satOff val="26899"/>
                <a:lumOff val="2156"/>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355600">
            <a:lnSpc>
              <a:spcPct val="90000"/>
            </a:lnSpc>
            <a:spcBef>
              <a:spcPct val="0"/>
            </a:spcBef>
            <a:spcAft>
              <a:spcPct val="35000"/>
            </a:spcAft>
          </a:pPr>
          <a:r>
            <a:rPr lang="en-US" sz="800" kern="1200" dirty="0" smtClean="0"/>
            <a:t>Reference Data</a:t>
          </a:r>
          <a:endParaRPr lang="en-US" sz="800" kern="1200" dirty="0"/>
        </a:p>
      </dsp:txBody>
      <dsp:txXfrm>
        <a:off x="1485299" y="798188"/>
        <a:ext cx="460688" cy="460688"/>
      </dsp:txXfrm>
    </dsp:sp>
    <dsp:sp modelId="{18B7A264-F6BE-4847-B927-F92408456D4D}">
      <dsp:nvSpPr>
        <dsp:cNvPr id="0" name=""/>
        <dsp:cNvSpPr/>
      </dsp:nvSpPr>
      <dsp:spPr>
        <a:xfrm>
          <a:off x="434339" y="570737"/>
          <a:ext cx="2026920" cy="1621536"/>
        </a:xfrm>
        <a:prstGeom prst="funnel">
          <a:avLst/>
        </a:prstGeom>
        <a:solidFill>
          <a:schemeClr val="lt1">
            <a:alpha val="40000"/>
            <a:hueOff val="0"/>
            <a:satOff val="0"/>
            <a:lumOff val="0"/>
            <a:alphaOff val="0"/>
          </a:schemeClr>
        </a:solidFill>
        <a:ln w="9525" cap="flat" cmpd="sng" algn="ctr">
          <a:solidFill>
            <a:schemeClr val="accent4">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AA8432-5A82-BD45-9044-9521DB0CB993}">
      <dsp:nvSpPr>
        <dsp:cNvPr id="0" name=""/>
        <dsp:cNvSpPr/>
      </dsp:nvSpPr>
      <dsp:spPr>
        <a:xfrm>
          <a:off x="1028700" y="1272381"/>
          <a:ext cx="1257300" cy="1257300"/>
        </a:xfrm>
        <a:prstGeom prst="gear9">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9050" tIns="19050" rIns="19050" bIns="19050" numCol="1" spcCol="1270" anchor="ctr" anchorCtr="0">
          <a:noAutofit/>
        </a:bodyPr>
        <a:lstStyle/>
        <a:p>
          <a:pPr lvl="0" algn="ctr" defTabSz="666750">
            <a:lnSpc>
              <a:spcPct val="90000"/>
            </a:lnSpc>
            <a:spcBef>
              <a:spcPct val="0"/>
            </a:spcBef>
            <a:spcAft>
              <a:spcPct val="35000"/>
            </a:spcAft>
          </a:pPr>
          <a:r>
            <a:rPr lang="en-US" sz="1500" kern="1200" dirty="0" smtClean="0"/>
            <a:t>Bolt</a:t>
          </a:r>
          <a:endParaRPr lang="en-US" sz="1500" kern="1200" dirty="0"/>
        </a:p>
      </dsp:txBody>
      <dsp:txXfrm>
        <a:off x="1281473" y="1566898"/>
        <a:ext cx="751754" cy="646278"/>
      </dsp:txXfrm>
    </dsp:sp>
    <dsp:sp modelId="{99F1149E-5E3A-584F-8986-E108DB3B960F}">
      <dsp:nvSpPr>
        <dsp:cNvPr id="0" name=""/>
        <dsp:cNvSpPr/>
      </dsp:nvSpPr>
      <dsp:spPr>
        <a:xfrm>
          <a:off x="297180" y="975201"/>
          <a:ext cx="914400" cy="914400"/>
        </a:xfrm>
        <a:prstGeom prst="gear6">
          <a:avLst/>
        </a:prstGeom>
        <a:gradFill rotWithShape="0">
          <a:gsLst>
            <a:gs pos="0">
              <a:schemeClr val="accent4">
                <a:hueOff val="-2232386"/>
                <a:satOff val="13449"/>
                <a:lumOff val="1078"/>
                <a:alphaOff val="0"/>
                <a:shade val="51000"/>
                <a:satMod val="130000"/>
              </a:schemeClr>
            </a:gs>
            <a:gs pos="80000">
              <a:schemeClr val="accent4">
                <a:hueOff val="-2232386"/>
                <a:satOff val="13449"/>
                <a:lumOff val="1078"/>
                <a:alphaOff val="0"/>
                <a:shade val="93000"/>
                <a:satMod val="130000"/>
              </a:schemeClr>
            </a:gs>
            <a:gs pos="100000">
              <a:schemeClr val="accent4">
                <a:hueOff val="-2232386"/>
                <a:satOff val="13449"/>
                <a:lumOff val="1078"/>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9050" tIns="19050" rIns="19050" bIns="19050" numCol="1" spcCol="1270" anchor="ctr" anchorCtr="0">
          <a:noAutofit/>
        </a:bodyPr>
        <a:lstStyle/>
        <a:p>
          <a:pPr lvl="0" algn="ctr" defTabSz="666750">
            <a:lnSpc>
              <a:spcPct val="90000"/>
            </a:lnSpc>
            <a:spcBef>
              <a:spcPct val="0"/>
            </a:spcBef>
            <a:spcAft>
              <a:spcPct val="35000"/>
            </a:spcAft>
          </a:pPr>
          <a:r>
            <a:rPr lang="en-US" sz="1500" kern="1200" dirty="0" smtClean="0"/>
            <a:t>Bolt</a:t>
          </a:r>
          <a:endParaRPr lang="en-US" sz="1500" kern="1200" dirty="0"/>
        </a:p>
      </dsp:txBody>
      <dsp:txXfrm>
        <a:off x="527383" y="1206795"/>
        <a:ext cx="453994" cy="451212"/>
      </dsp:txXfrm>
    </dsp:sp>
    <dsp:sp modelId="{0A4EFF2C-99DC-E24D-9CB7-3225363DAA8B}">
      <dsp:nvSpPr>
        <dsp:cNvPr id="0" name=""/>
        <dsp:cNvSpPr/>
      </dsp:nvSpPr>
      <dsp:spPr>
        <a:xfrm rot="20700000">
          <a:off x="809337" y="344358"/>
          <a:ext cx="895925" cy="895925"/>
        </a:xfrm>
        <a:prstGeom prst="gear6">
          <a:avLst/>
        </a:prstGeom>
        <a:gradFill rotWithShape="0">
          <a:gsLst>
            <a:gs pos="0">
              <a:schemeClr val="accent4">
                <a:hueOff val="-4464771"/>
                <a:satOff val="26899"/>
                <a:lumOff val="2156"/>
                <a:alphaOff val="0"/>
                <a:shade val="51000"/>
                <a:satMod val="130000"/>
              </a:schemeClr>
            </a:gs>
            <a:gs pos="80000">
              <a:schemeClr val="accent4">
                <a:hueOff val="-4464771"/>
                <a:satOff val="26899"/>
                <a:lumOff val="2156"/>
                <a:alphaOff val="0"/>
                <a:shade val="93000"/>
                <a:satMod val="130000"/>
              </a:schemeClr>
            </a:gs>
            <a:gs pos="100000">
              <a:schemeClr val="accent4">
                <a:hueOff val="-4464771"/>
                <a:satOff val="26899"/>
                <a:lumOff val="2156"/>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9050" tIns="19050" rIns="19050" bIns="19050" numCol="1" spcCol="1270" anchor="ctr" anchorCtr="0">
          <a:noAutofit/>
        </a:bodyPr>
        <a:lstStyle/>
        <a:p>
          <a:pPr lvl="0" algn="ctr" defTabSz="666750">
            <a:lnSpc>
              <a:spcPct val="90000"/>
            </a:lnSpc>
            <a:spcBef>
              <a:spcPct val="0"/>
            </a:spcBef>
            <a:spcAft>
              <a:spcPct val="35000"/>
            </a:spcAft>
          </a:pPr>
          <a:r>
            <a:rPr lang="en-US" sz="1500" kern="1200" dirty="0" smtClean="0"/>
            <a:t>Spout</a:t>
          </a:r>
          <a:endParaRPr lang="en-US" sz="1500" kern="1200" dirty="0"/>
        </a:p>
      </dsp:txBody>
      <dsp:txXfrm rot="-20700000">
        <a:off x="1005840" y="540861"/>
        <a:ext cx="502920" cy="502920"/>
      </dsp:txXfrm>
    </dsp:sp>
    <dsp:sp modelId="{D8126EA9-6241-6E49-832D-A5966F276EC2}">
      <dsp:nvSpPr>
        <dsp:cNvPr id="0" name=""/>
        <dsp:cNvSpPr/>
      </dsp:nvSpPr>
      <dsp:spPr>
        <a:xfrm>
          <a:off x="912489" y="1093497"/>
          <a:ext cx="1609344" cy="1609344"/>
        </a:xfrm>
        <a:prstGeom prst="circularArrow">
          <a:avLst>
            <a:gd name="adj1" fmla="val 4688"/>
            <a:gd name="adj2" fmla="val 299029"/>
            <a:gd name="adj3" fmla="val 2441635"/>
            <a:gd name="adj4" fmla="val 16032355"/>
            <a:gd name="adj5" fmla="val 5469"/>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E0D5857A-302D-AB4A-8371-A53508B72CC6}">
      <dsp:nvSpPr>
        <dsp:cNvPr id="0" name=""/>
        <dsp:cNvSpPr/>
      </dsp:nvSpPr>
      <dsp:spPr>
        <a:xfrm>
          <a:off x="135241" y="781068"/>
          <a:ext cx="1169289" cy="1169289"/>
        </a:xfrm>
        <a:prstGeom prst="leftCircularArrow">
          <a:avLst>
            <a:gd name="adj1" fmla="val 6452"/>
            <a:gd name="adj2" fmla="val 429999"/>
            <a:gd name="adj3" fmla="val 10489124"/>
            <a:gd name="adj4" fmla="val 14837806"/>
            <a:gd name="adj5" fmla="val 7527"/>
          </a:avLst>
        </a:prstGeom>
        <a:gradFill rotWithShape="0">
          <a:gsLst>
            <a:gs pos="0">
              <a:schemeClr val="accent4">
                <a:hueOff val="-2232386"/>
                <a:satOff val="13449"/>
                <a:lumOff val="1078"/>
                <a:alphaOff val="0"/>
                <a:shade val="51000"/>
                <a:satMod val="130000"/>
              </a:schemeClr>
            </a:gs>
            <a:gs pos="80000">
              <a:schemeClr val="accent4">
                <a:hueOff val="-2232386"/>
                <a:satOff val="13449"/>
                <a:lumOff val="1078"/>
                <a:alphaOff val="0"/>
                <a:shade val="93000"/>
                <a:satMod val="130000"/>
              </a:schemeClr>
            </a:gs>
            <a:gs pos="100000">
              <a:schemeClr val="accent4">
                <a:hueOff val="-2232386"/>
                <a:satOff val="13449"/>
                <a:lumOff val="1078"/>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77ECF076-E503-2845-B887-5A232C579917}">
      <dsp:nvSpPr>
        <dsp:cNvPr id="0" name=""/>
        <dsp:cNvSpPr/>
      </dsp:nvSpPr>
      <dsp:spPr>
        <a:xfrm>
          <a:off x="602100" y="156307"/>
          <a:ext cx="1260729" cy="1260729"/>
        </a:xfrm>
        <a:prstGeom prst="circularArrow">
          <a:avLst>
            <a:gd name="adj1" fmla="val 5984"/>
            <a:gd name="adj2" fmla="val 394124"/>
            <a:gd name="adj3" fmla="val 13313824"/>
            <a:gd name="adj4" fmla="val 10508221"/>
            <a:gd name="adj5" fmla="val 6981"/>
          </a:avLst>
        </a:prstGeom>
        <a:gradFill rotWithShape="0">
          <a:gsLst>
            <a:gs pos="0">
              <a:schemeClr val="accent4">
                <a:hueOff val="-4464771"/>
                <a:satOff val="26899"/>
                <a:lumOff val="2156"/>
                <a:alphaOff val="0"/>
                <a:shade val="51000"/>
                <a:satMod val="130000"/>
              </a:schemeClr>
            </a:gs>
            <a:gs pos="80000">
              <a:schemeClr val="accent4">
                <a:hueOff val="-4464771"/>
                <a:satOff val="26899"/>
                <a:lumOff val="2156"/>
                <a:alphaOff val="0"/>
                <a:shade val="93000"/>
                <a:satMod val="130000"/>
              </a:schemeClr>
            </a:gs>
            <a:gs pos="100000">
              <a:schemeClr val="accent4">
                <a:hueOff val="-4464771"/>
                <a:satOff val="26899"/>
                <a:lumOff val="2156"/>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6B1CCDB-C761-E44C-9E61-225185BAB284}">
      <dsp:nvSpPr>
        <dsp:cNvPr id="0" name=""/>
        <dsp:cNvSpPr/>
      </dsp:nvSpPr>
      <dsp:spPr>
        <a:xfrm>
          <a:off x="580" y="912668"/>
          <a:ext cx="707156" cy="282862"/>
        </a:xfrm>
        <a:prstGeom prst="chevron">
          <a:avLst/>
        </a:prstGeom>
        <a:gradFill rotWithShape="0">
          <a:gsLst>
            <a:gs pos="0">
              <a:schemeClr val="accent2">
                <a:shade val="80000"/>
                <a:hueOff val="0"/>
                <a:satOff val="0"/>
                <a:lumOff val="0"/>
                <a:alphaOff val="0"/>
                <a:shade val="51000"/>
                <a:satMod val="130000"/>
              </a:schemeClr>
            </a:gs>
            <a:gs pos="80000">
              <a:schemeClr val="accent2">
                <a:shade val="80000"/>
                <a:hueOff val="0"/>
                <a:satOff val="0"/>
                <a:lumOff val="0"/>
                <a:alphaOff val="0"/>
                <a:shade val="93000"/>
                <a:satMod val="130000"/>
              </a:schemeClr>
            </a:gs>
            <a:gs pos="100000">
              <a:schemeClr val="accent2">
                <a:shade val="8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6005" tIns="12002" rIns="12002" bIns="12002" numCol="1" spcCol="1270" anchor="ctr" anchorCtr="0">
          <a:noAutofit/>
        </a:bodyPr>
        <a:lstStyle/>
        <a:p>
          <a:pPr lvl="0" algn="ctr" defTabSz="400050">
            <a:lnSpc>
              <a:spcPct val="90000"/>
            </a:lnSpc>
            <a:spcBef>
              <a:spcPct val="0"/>
            </a:spcBef>
            <a:spcAft>
              <a:spcPct val="35000"/>
            </a:spcAft>
          </a:pPr>
          <a:r>
            <a:rPr lang="en-US" sz="900" kern="1200" dirty="0" smtClean="0"/>
            <a:t>Web  Activity</a:t>
          </a:r>
          <a:endParaRPr lang="en-US" sz="900" kern="1200" dirty="0"/>
        </a:p>
      </dsp:txBody>
      <dsp:txXfrm>
        <a:off x="142011" y="912668"/>
        <a:ext cx="424294" cy="282862"/>
      </dsp:txXfrm>
    </dsp:sp>
    <dsp:sp modelId="{C54E45E7-F713-7040-A0C7-96ED6E43D874}">
      <dsp:nvSpPr>
        <dsp:cNvPr id="0" name=""/>
        <dsp:cNvSpPr/>
      </dsp:nvSpPr>
      <dsp:spPr>
        <a:xfrm>
          <a:off x="637021" y="912668"/>
          <a:ext cx="707156" cy="282862"/>
        </a:xfrm>
        <a:prstGeom prst="chevron">
          <a:avLst/>
        </a:prstGeom>
        <a:gradFill rotWithShape="0">
          <a:gsLst>
            <a:gs pos="0">
              <a:schemeClr val="accent2">
                <a:shade val="80000"/>
                <a:hueOff val="-17936"/>
                <a:satOff val="-2012"/>
                <a:lumOff val="12840"/>
                <a:alphaOff val="0"/>
                <a:shade val="51000"/>
                <a:satMod val="130000"/>
              </a:schemeClr>
            </a:gs>
            <a:gs pos="80000">
              <a:schemeClr val="accent2">
                <a:shade val="80000"/>
                <a:hueOff val="-17936"/>
                <a:satOff val="-2012"/>
                <a:lumOff val="12840"/>
                <a:alphaOff val="0"/>
                <a:shade val="93000"/>
                <a:satMod val="130000"/>
              </a:schemeClr>
            </a:gs>
            <a:gs pos="100000">
              <a:schemeClr val="accent2">
                <a:shade val="80000"/>
                <a:hueOff val="-17936"/>
                <a:satOff val="-2012"/>
                <a:lumOff val="1284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6005" tIns="12002" rIns="12002" bIns="12002" numCol="1" spcCol="1270" anchor="ctr" anchorCtr="0">
          <a:noAutofit/>
        </a:bodyPr>
        <a:lstStyle/>
        <a:p>
          <a:pPr lvl="0" algn="ctr" defTabSz="400050">
            <a:lnSpc>
              <a:spcPct val="90000"/>
            </a:lnSpc>
            <a:spcBef>
              <a:spcPct val="0"/>
            </a:spcBef>
            <a:spcAft>
              <a:spcPct val="35000"/>
            </a:spcAft>
          </a:pPr>
          <a:r>
            <a:rPr lang="en-US" sz="900" kern="1200" dirty="0" smtClean="0"/>
            <a:t>Web  Activity</a:t>
          </a:r>
          <a:endParaRPr lang="en-US" sz="900" kern="1200" dirty="0"/>
        </a:p>
      </dsp:txBody>
      <dsp:txXfrm>
        <a:off x="778452" y="912668"/>
        <a:ext cx="424294" cy="282862"/>
      </dsp:txXfrm>
    </dsp:sp>
    <dsp:sp modelId="{7DF14A5B-361C-F649-9193-73C64C03C805}">
      <dsp:nvSpPr>
        <dsp:cNvPr id="0" name=""/>
        <dsp:cNvSpPr/>
      </dsp:nvSpPr>
      <dsp:spPr>
        <a:xfrm>
          <a:off x="1273462" y="912668"/>
          <a:ext cx="707156" cy="282862"/>
        </a:xfrm>
        <a:prstGeom prst="chevron">
          <a:avLst/>
        </a:prstGeom>
        <a:gradFill rotWithShape="0">
          <a:gsLst>
            <a:gs pos="0">
              <a:schemeClr val="accent2">
                <a:shade val="80000"/>
                <a:hueOff val="-35872"/>
                <a:satOff val="-4024"/>
                <a:lumOff val="25680"/>
                <a:alphaOff val="0"/>
                <a:shade val="51000"/>
                <a:satMod val="130000"/>
              </a:schemeClr>
            </a:gs>
            <a:gs pos="80000">
              <a:schemeClr val="accent2">
                <a:shade val="80000"/>
                <a:hueOff val="-35872"/>
                <a:satOff val="-4024"/>
                <a:lumOff val="25680"/>
                <a:alphaOff val="0"/>
                <a:shade val="93000"/>
                <a:satMod val="130000"/>
              </a:schemeClr>
            </a:gs>
            <a:gs pos="100000">
              <a:schemeClr val="accent2">
                <a:shade val="80000"/>
                <a:hueOff val="-35872"/>
                <a:satOff val="-4024"/>
                <a:lumOff val="2568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6005" tIns="12002" rIns="12002" bIns="12002" numCol="1" spcCol="1270" anchor="ctr" anchorCtr="0">
          <a:noAutofit/>
        </a:bodyPr>
        <a:lstStyle/>
        <a:p>
          <a:pPr lvl="0" algn="ctr" defTabSz="400050">
            <a:lnSpc>
              <a:spcPct val="90000"/>
            </a:lnSpc>
            <a:spcBef>
              <a:spcPct val="0"/>
            </a:spcBef>
            <a:spcAft>
              <a:spcPct val="35000"/>
            </a:spcAft>
          </a:pPr>
          <a:r>
            <a:rPr lang="en-US" sz="900" kern="1200" dirty="0" smtClean="0"/>
            <a:t>Web  Activity</a:t>
          </a:r>
          <a:endParaRPr lang="en-US" sz="900" kern="1200" dirty="0"/>
        </a:p>
      </dsp:txBody>
      <dsp:txXfrm>
        <a:off x="1414893" y="912668"/>
        <a:ext cx="424294" cy="282862"/>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909FF79-1B94-C147-A149-6BD7B37BA855}">
      <dsp:nvSpPr>
        <dsp:cNvPr id="0" name=""/>
        <dsp:cNvSpPr/>
      </dsp:nvSpPr>
      <dsp:spPr>
        <a:xfrm>
          <a:off x="511073" y="650366"/>
          <a:ext cx="1867662" cy="648614"/>
        </a:xfrm>
        <a:prstGeom prst="ellipse">
          <a:avLst/>
        </a:prstGeom>
        <a:solidFill>
          <a:schemeClr val="accent4">
            <a:tint val="50000"/>
            <a:alpha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BC9DD7C-8986-D045-A3B7-46C3E8CA7C7B}">
      <dsp:nvSpPr>
        <dsp:cNvPr id="0" name=""/>
        <dsp:cNvSpPr/>
      </dsp:nvSpPr>
      <dsp:spPr>
        <a:xfrm>
          <a:off x="1266825" y="2238603"/>
          <a:ext cx="361950" cy="231648"/>
        </a:xfrm>
        <a:prstGeom prst="downArrow">
          <a:avLst/>
        </a:prstGeom>
        <a:gradFill rotWithShape="0">
          <a:gsLst>
            <a:gs pos="0">
              <a:schemeClr val="accent4">
                <a:tint val="40000"/>
                <a:hueOff val="0"/>
                <a:satOff val="0"/>
                <a:lumOff val="0"/>
                <a:alphaOff val="0"/>
                <a:shade val="51000"/>
                <a:satMod val="130000"/>
              </a:schemeClr>
            </a:gs>
            <a:gs pos="80000">
              <a:schemeClr val="accent4">
                <a:tint val="40000"/>
                <a:hueOff val="0"/>
                <a:satOff val="0"/>
                <a:lumOff val="0"/>
                <a:alphaOff val="0"/>
                <a:shade val="93000"/>
                <a:satMod val="130000"/>
              </a:schemeClr>
            </a:gs>
            <a:gs pos="100000">
              <a:schemeClr val="accent4">
                <a:tint val="4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dsp:style>
    </dsp:sp>
    <dsp:sp modelId="{C366AFFC-38D3-804B-A69B-E502FDECD63A}">
      <dsp:nvSpPr>
        <dsp:cNvPr id="0" name=""/>
        <dsp:cNvSpPr/>
      </dsp:nvSpPr>
      <dsp:spPr>
        <a:xfrm>
          <a:off x="579120" y="2423921"/>
          <a:ext cx="1737360" cy="4343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ctr" anchorCtr="0">
          <a:noAutofit/>
        </a:bodyPr>
        <a:lstStyle/>
        <a:p>
          <a:pPr lvl="0" algn="ctr" defTabSz="666750">
            <a:lnSpc>
              <a:spcPct val="90000"/>
            </a:lnSpc>
            <a:spcBef>
              <a:spcPct val="0"/>
            </a:spcBef>
            <a:spcAft>
              <a:spcPct val="35000"/>
            </a:spcAft>
          </a:pPr>
          <a:r>
            <a:rPr lang="en-US" sz="1500" kern="1200" dirty="0" smtClean="0"/>
            <a:t>Analytics Data</a:t>
          </a:r>
          <a:endParaRPr lang="en-US" sz="1500" kern="1200" dirty="0"/>
        </a:p>
      </dsp:txBody>
      <dsp:txXfrm>
        <a:off x="579120" y="2423921"/>
        <a:ext cx="1737360" cy="434340"/>
      </dsp:txXfrm>
    </dsp:sp>
    <dsp:sp modelId="{2AC4F868-63B3-6F42-AA4C-BF72981A54FC}">
      <dsp:nvSpPr>
        <dsp:cNvPr id="0" name=""/>
        <dsp:cNvSpPr/>
      </dsp:nvSpPr>
      <dsp:spPr>
        <a:xfrm>
          <a:off x="1190091" y="1349075"/>
          <a:ext cx="651510" cy="651510"/>
        </a:xfrm>
        <a:prstGeom prst="ellipse">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355600">
            <a:lnSpc>
              <a:spcPct val="90000"/>
            </a:lnSpc>
            <a:spcBef>
              <a:spcPct val="0"/>
            </a:spcBef>
            <a:spcAft>
              <a:spcPct val="35000"/>
            </a:spcAft>
          </a:pPr>
          <a:r>
            <a:rPr lang="en-US" sz="800" kern="1200" dirty="0" smtClean="0"/>
            <a:t>Research Data</a:t>
          </a:r>
          <a:endParaRPr lang="en-US" sz="800" kern="1200" dirty="0"/>
        </a:p>
      </dsp:txBody>
      <dsp:txXfrm>
        <a:off x="1285502" y="1444486"/>
        <a:ext cx="460688" cy="460688"/>
      </dsp:txXfrm>
    </dsp:sp>
    <dsp:sp modelId="{1E46F047-0041-1941-ADDD-8375F873F2E3}">
      <dsp:nvSpPr>
        <dsp:cNvPr id="0" name=""/>
        <dsp:cNvSpPr/>
      </dsp:nvSpPr>
      <dsp:spPr>
        <a:xfrm>
          <a:off x="723900" y="860297"/>
          <a:ext cx="651510" cy="651510"/>
        </a:xfrm>
        <a:prstGeom prst="ellipse">
          <a:avLst/>
        </a:prstGeom>
        <a:gradFill rotWithShape="0">
          <a:gsLst>
            <a:gs pos="0">
              <a:schemeClr val="accent4">
                <a:hueOff val="-2232386"/>
                <a:satOff val="13449"/>
                <a:lumOff val="1078"/>
                <a:alphaOff val="0"/>
                <a:shade val="51000"/>
                <a:satMod val="130000"/>
              </a:schemeClr>
            </a:gs>
            <a:gs pos="80000">
              <a:schemeClr val="accent4">
                <a:hueOff val="-2232386"/>
                <a:satOff val="13449"/>
                <a:lumOff val="1078"/>
                <a:alphaOff val="0"/>
                <a:shade val="93000"/>
                <a:satMod val="130000"/>
              </a:schemeClr>
            </a:gs>
            <a:gs pos="100000">
              <a:schemeClr val="accent4">
                <a:hueOff val="-2232386"/>
                <a:satOff val="13449"/>
                <a:lumOff val="1078"/>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355600">
            <a:lnSpc>
              <a:spcPct val="90000"/>
            </a:lnSpc>
            <a:spcBef>
              <a:spcPct val="0"/>
            </a:spcBef>
            <a:spcAft>
              <a:spcPct val="35000"/>
            </a:spcAft>
          </a:pPr>
          <a:r>
            <a:rPr lang="en-US" sz="800" kern="1200" dirty="0" smtClean="0"/>
            <a:t>Counters</a:t>
          </a:r>
          <a:endParaRPr lang="en-US" sz="800" kern="1200" dirty="0"/>
        </a:p>
      </dsp:txBody>
      <dsp:txXfrm>
        <a:off x="819311" y="955708"/>
        <a:ext cx="460688" cy="460688"/>
      </dsp:txXfrm>
    </dsp:sp>
    <dsp:sp modelId="{EDDE914F-E984-6446-BCD9-8ABA7E1B598F}">
      <dsp:nvSpPr>
        <dsp:cNvPr id="0" name=""/>
        <dsp:cNvSpPr/>
      </dsp:nvSpPr>
      <dsp:spPr>
        <a:xfrm>
          <a:off x="1389888" y="702777"/>
          <a:ext cx="651510" cy="651510"/>
        </a:xfrm>
        <a:prstGeom prst="ellipse">
          <a:avLst/>
        </a:prstGeom>
        <a:gradFill rotWithShape="0">
          <a:gsLst>
            <a:gs pos="0">
              <a:schemeClr val="accent4">
                <a:hueOff val="-4464771"/>
                <a:satOff val="26899"/>
                <a:lumOff val="2156"/>
                <a:alphaOff val="0"/>
                <a:shade val="51000"/>
                <a:satMod val="130000"/>
              </a:schemeClr>
            </a:gs>
            <a:gs pos="80000">
              <a:schemeClr val="accent4">
                <a:hueOff val="-4464771"/>
                <a:satOff val="26899"/>
                <a:lumOff val="2156"/>
                <a:alphaOff val="0"/>
                <a:shade val="93000"/>
                <a:satMod val="130000"/>
              </a:schemeClr>
            </a:gs>
            <a:gs pos="100000">
              <a:schemeClr val="accent4">
                <a:hueOff val="-4464771"/>
                <a:satOff val="26899"/>
                <a:lumOff val="2156"/>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355600">
            <a:lnSpc>
              <a:spcPct val="90000"/>
            </a:lnSpc>
            <a:spcBef>
              <a:spcPct val="0"/>
            </a:spcBef>
            <a:spcAft>
              <a:spcPct val="35000"/>
            </a:spcAft>
          </a:pPr>
          <a:r>
            <a:rPr lang="en-US" sz="800" kern="1200" dirty="0" smtClean="0"/>
            <a:t>Reference Data</a:t>
          </a:r>
          <a:endParaRPr lang="en-US" sz="800" kern="1200" dirty="0"/>
        </a:p>
      </dsp:txBody>
      <dsp:txXfrm>
        <a:off x="1485299" y="798188"/>
        <a:ext cx="460688" cy="460688"/>
      </dsp:txXfrm>
    </dsp:sp>
    <dsp:sp modelId="{18B7A264-F6BE-4847-B927-F92408456D4D}">
      <dsp:nvSpPr>
        <dsp:cNvPr id="0" name=""/>
        <dsp:cNvSpPr/>
      </dsp:nvSpPr>
      <dsp:spPr>
        <a:xfrm>
          <a:off x="434339" y="570737"/>
          <a:ext cx="2026920" cy="1621536"/>
        </a:xfrm>
        <a:prstGeom prst="funnel">
          <a:avLst/>
        </a:prstGeom>
        <a:solidFill>
          <a:schemeClr val="lt1">
            <a:alpha val="40000"/>
            <a:hueOff val="0"/>
            <a:satOff val="0"/>
            <a:lumOff val="0"/>
            <a:alphaOff val="0"/>
          </a:schemeClr>
        </a:solidFill>
        <a:ln w="9525" cap="flat" cmpd="sng" algn="ctr">
          <a:solidFill>
            <a:schemeClr val="accent4">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AA8432-5A82-BD45-9044-9521DB0CB993}">
      <dsp:nvSpPr>
        <dsp:cNvPr id="0" name=""/>
        <dsp:cNvSpPr/>
      </dsp:nvSpPr>
      <dsp:spPr>
        <a:xfrm>
          <a:off x="857249" y="1047750"/>
          <a:ext cx="1047750" cy="1047750"/>
        </a:xfrm>
        <a:prstGeom prst="gear9">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6510" tIns="16510" rIns="16510" bIns="16510" numCol="1" spcCol="1270" anchor="ctr" anchorCtr="0">
          <a:noAutofit/>
        </a:bodyPr>
        <a:lstStyle/>
        <a:p>
          <a:pPr lvl="0" algn="ctr" defTabSz="577850">
            <a:lnSpc>
              <a:spcPct val="90000"/>
            </a:lnSpc>
            <a:spcBef>
              <a:spcPct val="0"/>
            </a:spcBef>
            <a:spcAft>
              <a:spcPct val="35000"/>
            </a:spcAft>
          </a:pPr>
          <a:r>
            <a:rPr lang="en-US" sz="1300" kern="1200" dirty="0" smtClean="0"/>
            <a:t>Bolt</a:t>
          </a:r>
          <a:endParaRPr lang="en-US" sz="1300" kern="1200" dirty="0"/>
        </a:p>
      </dsp:txBody>
      <dsp:txXfrm>
        <a:off x="1067893" y="1293180"/>
        <a:ext cx="626462" cy="538566"/>
      </dsp:txXfrm>
    </dsp:sp>
    <dsp:sp modelId="{99F1149E-5E3A-584F-8986-E108DB3B960F}">
      <dsp:nvSpPr>
        <dsp:cNvPr id="0" name=""/>
        <dsp:cNvSpPr/>
      </dsp:nvSpPr>
      <dsp:spPr>
        <a:xfrm>
          <a:off x="247649" y="800100"/>
          <a:ext cx="762000" cy="762000"/>
        </a:xfrm>
        <a:prstGeom prst="gear6">
          <a:avLst/>
        </a:prstGeom>
        <a:gradFill rotWithShape="0">
          <a:gsLst>
            <a:gs pos="0">
              <a:schemeClr val="accent4">
                <a:hueOff val="-2232386"/>
                <a:satOff val="13449"/>
                <a:lumOff val="1078"/>
                <a:alphaOff val="0"/>
                <a:shade val="51000"/>
                <a:satMod val="130000"/>
              </a:schemeClr>
            </a:gs>
            <a:gs pos="80000">
              <a:schemeClr val="accent4">
                <a:hueOff val="-2232386"/>
                <a:satOff val="13449"/>
                <a:lumOff val="1078"/>
                <a:alphaOff val="0"/>
                <a:shade val="93000"/>
                <a:satMod val="130000"/>
              </a:schemeClr>
            </a:gs>
            <a:gs pos="100000">
              <a:schemeClr val="accent4">
                <a:hueOff val="-2232386"/>
                <a:satOff val="13449"/>
                <a:lumOff val="1078"/>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6510" tIns="16510" rIns="16510" bIns="16510" numCol="1" spcCol="1270" anchor="ctr" anchorCtr="0">
          <a:noAutofit/>
        </a:bodyPr>
        <a:lstStyle/>
        <a:p>
          <a:pPr lvl="0" algn="ctr" defTabSz="577850">
            <a:lnSpc>
              <a:spcPct val="90000"/>
            </a:lnSpc>
            <a:spcBef>
              <a:spcPct val="0"/>
            </a:spcBef>
            <a:spcAft>
              <a:spcPct val="35000"/>
            </a:spcAft>
          </a:pPr>
          <a:r>
            <a:rPr lang="en-US" sz="1300" kern="1200" dirty="0" smtClean="0"/>
            <a:t>Bolt</a:t>
          </a:r>
          <a:endParaRPr lang="en-US" sz="1300" kern="1200" dirty="0"/>
        </a:p>
      </dsp:txBody>
      <dsp:txXfrm>
        <a:off x="439485" y="993095"/>
        <a:ext cx="378328" cy="376010"/>
      </dsp:txXfrm>
    </dsp:sp>
    <dsp:sp modelId="{0A4EFF2C-99DC-E24D-9CB7-3225363DAA8B}">
      <dsp:nvSpPr>
        <dsp:cNvPr id="0" name=""/>
        <dsp:cNvSpPr/>
      </dsp:nvSpPr>
      <dsp:spPr>
        <a:xfrm rot="20700000">
          <a:off x="674447" y="274397"/>
          <a:ext cx="746604" cy="746604"/>
        </a:xfrm>
        <a:prstGeom prst="gear6">
          <a:avLst/>
        </a:prstGeom>
        <a:gradFill rotWithShape="0">
          <a:gsLst>
            <a:gs pos="0">
              <a:schemeClr val="accent4">
                <a:hueOff val="-4464771"/>
                <a:satOff val="26899"/>
                <a:lumOff val="2156"/>
                <a:alphaOff val="0"/>
                <a:shade val="51000"/>
                <a:satMod val="130000"/>
              </a:schemeClr>
            </a:gs>
            <a:gs pos="80000">
              <a:schemeClr val="accent4">
                <a:hueOff val="-4464771"/>
                <a:satOff val="26899"/>
                <a:lumOff val="2156"/>
                <a:alphaOff val="0"/>
                <a:shade val="93000"/>
                <a:satMod val="130000"/>
              </a:schemeClr>
            </a:gs>
            <a:gs pos="100000">
              <a:schemeClr val="accent4">
                <a:hueOff val="-4464771"/>
                <a:satOff val="26899"/>
                <a:lumOff val="2156"/>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6510" tIns="16510" rIns="16510" bIns="16510" numCol="1" spcCol="1270" anchor="ctr" anchorCtr="0">
          <a:noAutofit/>
        </a:bodyPr>
        <a:lstStyle/>
        <a:p>
          <a:pPr lvl="0" algn="ctr" defTabSz="577850">
            <a:lnSpc>
              <a:spcPct val="90000"/>
            </a:lnSpc>
            <a:spcBef>
              <a:spcPct val="0"/>
            </a:spcBef>
            <a:spcAft>
              <a:spcPct val="35000"/>
            </a:spcAft>
          </a:pPr>
          <a:r>
            <a:rPr lang="en-US" sz="1300" kern="1200" dirty="0" smtClean="0"/>
            <a:t>Spout</a:t>
          </a:r>
          <a:endParaRPr lang="en-US" sz="1300" kern="1200" dirty="0"/>
        </a:p>
      </dsp:txBody>
      <dsp:txXfrm rot="-20700000">
        <a:off x="838200" y="438149"/>
        <a:ext cx="419100" cy="419100"/>
      </dsp:txXfrm>
    </dsp:sp>
    <dsp:sp modelId="{D8126EA9-6241-6E49-832D-A5966F276EC2}">
      <dsp:nvSpPr>
        <dsp:cNvPr id="0" name=""/>
        <dsp:cNvSpPr/>
      </dsp:nvSpPr>
      <dsp:spPr>
        <a:xfrm>
          <a:off x="753872" y="902161"/>
          <a:ext cx="1341120" cy="1341120"/>
        </a:xfrm>
        <a:prstGeom prst="circularArrow">
          <a:avLst>
            <a:gd name="adj1" fmla="val 4687"/>
            <a:gd name="adj2" fmla="val 299029"/>
            <a:gd name="adj3" fmla="val 2413325"/>
            <a:gd name="adj4" fmla="val 16103937"/>
            <a:gd name="adj5" fmla="val 5469"/>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E0D5857A-302D-AB4A-8371-A53508B72CC6}">
      <dsp:nvSpPr>
        <dsp:cNvPr id="0" name=""/>
        <dsp:cNvSpPr/>
      </dsp:nvSpPr>
      <dsp:spPr>
        <a:xfrm>
          <a:off x="112701" y="641322"/>
          <a:ext cx="974407" cy="974407"/>
        </a:xfrm>
        <a:prstGeom prst="leftCircularArrow">
          <a:avLst>
            <a:gd name="adj1" fmla="val 6452"/>
            <a:gd name="adj2" fmla="val 429999"/>
            <a:gd name="adj3" fmla="val 10489124"/>
            <a:gd name="adj4" fmla="val 14837806"/>
            <a:gd name="adj5" fmla="val 7527"/>
          </a:avLst>
        </a:prstGeom>
        <a:gradFill rotWithShape="0">
          <a:gsLst>
            <a:gs pos="0">
              <a:schemeClr val="accent4">
                <a:hueOff val="-2232386"/>
                <a:satOff val="13449"/>
                <a:lumOff val="1078"/>
                <a:alphaOff val="0"/>
                <a:shade val="51000"/>
                <a:satMod val="130000"/>
              </a:schemeClr>
            </a:gs>
            <a:gs pos="80000">
              <a:schemeClr val="accent4">
                <a:hueOff val="-2232386"/>
                <a:satOff val="13449"/>
                <a:lumOff val="1078"/>
                <a:alphaOff val="0"/>
                <a:shade val="93000"/>
                <a:satMod val="130000"/>
              </a:schemeClr>
            </a:gs>
            <a:gs pos="100000">
              <a:schemeClr val="accent4">
                <a:hueOff val="-2232386"/>
                <a:satOff val="13449"/>
                <a:lumOff val="1078"/>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77ECF076-E503-2845-B887-5A232C579917}">
      <dsp:nvSpPr>
        <dsp:cNvPr id="0" name=""/>
        <dsp:cNvSpPr/>
      </dsp:nvSpPr>
      <dsp:spPr>
        <a:xfrm>
          <a:off x="501750" y="120687"/>
          <a:ext cx="1050607" cy="1050607"/>
        </a:xfrm>
        <a:prstGeom prst="circularArrow">
          <a:avLst>
            <a:gd name="adj1" fmla="val 5984"/>
            <a:gd name="adj2" fmla="val 394124"/>
            <a:gd name="adj3" fmla="val 13313824"/>
            <a:gd name="adj4" fmla="val 10508221"/>
            <a:gd name="adj5" fmla="val 6981"/>
          </a:avLst>
        </a:prstGeom>
        <a:gradFill rotWithShape="0">
          <a:gsLst>
            <a:gs pos="0">
              <a:schemeClr val="accent4">
                <a:hueOff val="-4464771"/>
                <a:satOff val="26899"/>
                <a:lumOff val="2156"/>
                <a:alphaOff val="0"/>
                <a:shade val="51000"/>
                <a:satMod val="130000"/>
              </a:schemeClr>
            </a:gs>
            <a:gs pos="80000">
              <a:schemeClr val="accent4">
                <a:hueOff val="-4464771"/>
                <a:satOff val="26899"/>
                <a:lumOff val="2156"/>
                <a:alphaOff val="0"/>
                <a:shade val="93000"/>
                <a:satMod val="130000"/>
              </a:schemeClr>
            </a:gs>
            <a:gs pos="100000">
              <a:schemeClr val="accent4">
                <a:hueOff val="-4464771"/>
                <a:satOff val="26899"/>
                <a:lumOff val="2156"/>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6B1CCDB-C761-E44C-9E61-225185BAB284}">
      <dsp:nvSpPr>
        <dsp:cNvPr id="0" name=""/>
        <dsp:cNvSpPr/>
      </dsp:nvSpPr>
      <dsp:spPr>
        <a:xfrm>
          <a:off x="580" y="912668"/>
          <a:ext cx="707156" cy="282862"/>
        </a:xfrm>
        <a:prstGeom prst="chevron">
          <a:avLst/>
        </a:prstGeom>
        <a:gradFill rotWithShape="0">
          <a:gsLst>
            <a:gs pos="0">
              <a:schemeClr val="accent2">
                <a:shade val="80000"/>
                <a:hueOff val="0"/>
                <a:satOff val="0"/>
                <a:lumOff val="0"/>
                <a:alphaOff val="0"/>
                <a:shade val="51000"/>
                <a:satMod val="130000"/>
              </a:schemeClr>
            </a:gs>
            <a:gs pos="80000">
              <a:schemeClr val="accent2">
                <a:shade val="80000"/>
                <a:hueOff val="0"/>
                <a:satOff val="0"/>
                <a:lumOff val="0"/>
                <a:alphaOff val="0"/>
                <a:shade val="93000"/>
                <a:satMod val="130000"/>
              </a:schemeClr>
            </a:gs>
            <a:gs pos="100000">
              <a:schemeClr val="accent2">
                <a:shade val="8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6005" tIns="12002" rIns="12002" bIns="12002" numCol="1" spcCol="1270" anchor="ctr" anchorCtr="0">
          <a:noAutofit/>
        </a:bodyPr>
        <a:lstStyle/>
        <a:p>
          <a:pPr lvl="0" algn="ctr" defTabSz="400050">
            <a:lnSpc>
              <a:spcPct val="90000"/>
            </a:lnSpc>
            <a:spcBef>
              <a:spcPct val="0"/>
            </a:spcBef>
            <a:spcAft>
              <a:spcPct val="35000"/>
            </a:spcAft>
          </a:pPr>
          <a:r>
            <a:rPr lang="en-US" sz="900" kern="1200" dirty="0" smtClean="0"/>
            <a:t>Web  Activity</a:t>
          </a:r>
          <a:endParaRPr lang="en-US" sz="900" kern="1200" dirty="0"/>
        </a:p>
      </dsp:txBody>
      <dsp:txXfrm>
        <a:off x="142011" y="912668"/>
        <a:ext cx="424294" cy="282862"/>
      </dsp:txXfrm>
    </dsp:sp>
    <dsp:sp modelId="{C54E45E7-F713-7040-A0C7-96ED6E43D874}">
      <dsp:nvSpPr>
        <dsp:cNvPr id="0" name=""/>
        <dsp:cNvSpPr/>
      </dsp:nvSpPr>
      <dsp:spPr>
        <a:xfrm>
          <a:off x="637021" y="912668"/>
          <a:ext cx="707156" cy="282862"/>
        </a:xfrm>
        <a:prstGeom prst="chevron">
          <a:avLst/>
        </a:prstGeom>
        <a:gradFill rotWithShape="0">
          <a:gsLst>
            <a:gs pos="0">
              <a:schemeClr val="accent2">
                <a:shade val="80000"/>
                <a:hueOff val="-17936"/>
                <a:satOff val="-2012"/>
                <a:lumOff val="12840"/>
                <a:alphaOff val="0"/>
                <a:shade val="51000"/>
                <a:satMod val="130000"/>
              </a:schemeClr>
            </a:gs>
            <a:gs pos="80000">
              <a:schemeClr val="accent2">
                <a:shade val="80000"/>
                <a:hueOff val="-17936"/>
                <a:satOff val="-2012"/>
                <a:lumOff val="12840"/>
                <a:alphaOff val="0"/>
                <a:shade val="93000"/>
                <a:satMod val="130000"/>
              </a:schemeClr>
            </a:gs>
            <a:gs pos="100000">
              <a:schemeClr val="accent2">
                <a:shade val="80000"/>
                <a:hueOff val="-17936"/>
                <a:satOff val="-2012"/>
                <a:lumOff val="1284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6005" tIns="12002" rIns="12002" bIns="12002" numCol="1" spcCol="1270" anchor="ctr" anchorCtr="0">
          <a:noAutofit/>
        </a:bodyPr>
        <a:lstStyle/>
        <a:p>
          <a:pPr lvl="0" algn="ctr" defTabSz="400050">
            <a:lnSpc>
              <a:spcPct val="90000"/>
            </a:lnSpc>
            <a:spcBef>
              <a:spcPct val="0"/>
            </a:spcBef>
            <a:spcAft>
              <a:spcPct val="35000"/>
            </a:spcAft>
          </a:pPr>
          <a:r>
            <a:rPr lang="en-US" sz="900" kern="1200" dirty="0" smtClean="0"/>
            <a:t>Web  Activity</a:t>
          </a:r>
          <a:endParaRPr lang="en-US" sz="900" kern="1200" dirty="0"/>
        </a:p>
      </dsp:txBody>
      <dsp:txXfrm>
        <a:off x="778452" y="912668"/>
        <a:ext cx="424294" cy="282862"/>
      </dsp:txXfrm>
    </dsp:sp>
    <dsp:sp modelId="{7DF14A5B-361C-F649-9193-73C64C03C805}">
      <dsp:nvSpPr>
        <dsp:cNvPr id="0" name=""/>
        <dsp:cNvSpPr/>
      </dsp:nvSpPr>
      <dsp:spPr>
        <a:xfrm>
          <a:off x="1273462" y="912668"/>
          <a:ext cx="707156" cy="282862"/>
        </a:xfrm>
        <a:prstGeom prst="chevron">
          <a:avLst/>
        </a:prstGeom>
        <a:gradFill rotWithShape="0">
          <a:gsLst>
            <a:gs pos="0">
              <a:schemeClr val="accent2">
                <a:shade val="80000"/>
                <a:hueOff val="-35872"/>
                <a:satOff val="-4024"/>
                <a:lumOff val="25680"/>
                <a:alphaOff val="0"/>
                <a:shade val="51000"/>
                <a:satMod val="130000"/>
              </a:schemeClr>
            </a:gs>
            <a:gs pos="80000">
              <a:schemeClr val="accent2">
                <a:shade val="80000"/>
                <a:hueOff val="-35872"/>
                <a:satOff val="-4024"/>
                <a:lumOff val="25680"/>
                <a:alphaOff val="0"/>
                <a:shade val="93000"/>
                <a:satMod val="130000"/>
              </a:schemeClr>
            </a:gs>
            <a:gs pos="100000">
              <a:schemeClr val="accent2">
                <a:shade val="80000"/>
                <a:hueOff val="-35872"/>
                <a:satOff val="-4024"/>
                <a:lumOff val="2568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6005" tIns="12002" rIns="12002" bIns="12002" numCol="1" spcCol="1270" anchor="ctr" anchorCtr="0">
          <a:noAutofit/>
        </a:bodyPr>
        <a:lstStyle/>
        <a:p>
          <a:pPr lvl="0" algn="ctr" defTabSz="400050">
            <a:lnSpc>
              <a:spcPct val="90000"/>
            </a:lnSpc>
            <a:spcBef>
              <a:spcPct val="0"/>
            </a:spcBef>
            <a:spcAft>
              <a:spcPct val="35000"/>
            </a:spcAft>
          </a:pPr>
          <a:r>
            <a:rPr lang="en-US" sz="900" kern="1200" dirty="0" smtClean="0"/>
            <a:t>Web  Activity</a:t>
          </a:r>
          <a:endParaRPr lang="en-US" sz="900" kern="1200" dirty="0"/>
        </a:p>
      </dsp:txBody>
      <dsp:txXfrm>
        <a:off x="1414893" y="912668"/>
        <a:ext cx="424294" cy="282862"/>
      </dsp:txXfrm>
    </dsp:sp>
  </dsp:spTree>
</dsp:drawing>
</file>

<file path=ppt/diagrams/layout1.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layout10.xml><?xml version="1.0" encoding="utf-8"?>
<dgm:layoutDef xmlns:dgm="http://schemas.openxmlformats.org/drawingml/2006/diagram" xmlns:a="http://schemas.openxmlformats.org/drawingml/2006/main" uniqueId="urn:microsoft.com/office/officeart/2005/8/layout/funnel1">
  <dgm:title val=""/>
  <dgm:desc val=""/>
  <dgm:catLst>
    <dgm:cat type="relationship" pri="2000"/>
    <dgm:cat type="process" pri="27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4"/>
      <dgm:resizeHandles val="exact"/>
    </dgm:varLst>
    <dgm:alg type="composite">
      <dgm:param type="ar" val="1.25"/>
    </dgm:alg>
    <dgm:shape xmlns:r="http://schemas.openxmlformats.org/officeDocument/2006/relationships" r:blip="">
      <dgm:adjLst/>
    </dgm:shape>
    <dgm:presOf/>
    <dgm:choose name="Name1">
      <dgm:if name="Name2" axis="ch" ptType="node" func="cnt" op="equ" val="2">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w" for="ch" forName="item1" refType="w" fact="0.35"/>
          <dgm:constr type="h" for="ch" forName="item1" refType="w" fact="0.35"/>
          <dgm:constr type="t" for="ch" forName="item1" refType="h" fact="0.05"/>
          <dgm:constr type="l" for="ch" forName="item1" refType="w" fact="0.125"/>
          <dgm:constr type="primFontSz" for="ch" forName="item1" op="equ" val="65"/>
          <dgm:constr type="w" for="ch" forName="funnel" refType="w" fact="0.7"/>
          <dgm:constr type="h" for="ch" forName="funnel" refType="h" fact="0.7"/>
          <dgm:constr type="t" for="ch" forName="funnel"/>
          <dgm:constr type="l" for="ch" forName="funnel"/>
        </dgm:constrLst>
      </dgm:if>
      <dgm:else name="Name3">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primFontSz" for="ch" forName="rectangle" val="65"/>
          <dgm:constr type="w" for="ch" forName="item1" refType="w" fact="0.225"/>
          <dgm:constr type="h" for="ch" forName="item1" refType="w" fact="0.225"/>
          <dgm:constr type="t" for="ch" forName="item1" refType="h" fact="0.336"/>
          <dgm:constr type="l" for="ch" forName="item1" refType="w" fact="0.261"/>
          <dgm:constr type="primFontSz" for="ch" forName="item1" val="65"/>
          <dgm:constr type="w" for="ch" forName="item2" refType="w" fact="0.225"/>
          <dgm:constr type="h" for="ch" forName="item2" refType="w" fact="0.225"/>
          <dgm:constr type="t" for="ch" forName="item2" refType="h" fact="0.125"/>
          <dgm:constr type="l" for="ch" forName="item2" refType="w" fact="0.1"/>
          <dgm:constr type="primFontSz" for="ch" forName="item2" refType="primFontSz" refFor="ch" refForName="item1" op="equ"/>
          <dgm:constr type="w" for="ch" forName="item3" refType="w" fact="0.225"/>
          <dgm:constr type="h" for="ch" forName="item3" refType="w" fact="0.225"/>
          <dgm:constr type="t" for="ch" forName="item3" refType="h" fact="0.057"/>
          <dgm:constr type="l" for="ch" forName="item3" refType="w" fact="0.33"/>
          <dgm:constr type="primFontSz" for="ch" forName="item3" refType="primFontSz" refFor="ch" refForName="item1" op="equ"/>
          <dgm:constr type="w" for="ch" forName="funnel" refType="w" fact="0.7"/>
          <dgm:constr type="h" for="ch" forName="funnel" refType="h" fact="0.7"/>
          <dgm:constr type="t" for="ch" forName="funnel"/>
          <dgm:constr type="l" for="ch" forName="funnel"/>
        </dgm:constrLst>
      </dgm:else>
    </dgm:choose>
    <dgm:ruleLst/>
    <dgm:choose name="Name4">
      <dgm:if name="Name5" axis="ch" ptType="node" func="cnt" op="gte" val="1">
        <dgm:layoutNode name="ellipse" styleLbl="trBgShp">
          <dgm:alg type="sp"/>
          <dgm:shape xmlns:r="http://schemas.openxmlformats.org/officeDocument/2006/relationships" type="ellipse" r:blip="">
            <dgm:adjLst/>
          </dgm:shape>
          <dgm:presOf/>
          <dgm:constrLst/>
          <dgm:ruleLst/>
        </dgm:layoutNode>
        <dgm:layoutNode name="arrow1" styleLbl="fgShp">
          <dgm:alg type="sp"/>
          <dgm:shape xmlns:r="http://schemas.openxmlformats.org/officeDocument/2006/relationships" type="downArrow" r:blip="">
            <dgm:adjLst/>
          </dgm:shape>
          <dgm:presOf/>
          <dgm:constrLst/>
          <dgm:ruleLst/>
        </dgm:layoutNode>
        <dgm:layoutNode name="rectangle" styleLbl="revTx">
          <dgm:varLst>
            <dgm:bulletEnabled val="1"/>
          </dgm:varLst>
          <dgm:alg type="tx">
            <dgm:param type="txAnchorHorzCh" val="ctr"/>
          </dgm:alg>
          <dgm:shape xmlns:r="http://schemas.openxmlformats.org/officeDocument/2006/relationships" type="rect" r:blip="">
            <dgm:adjLst/>
          </dgm:shape>
          <dgm:choose name="Name6">
            <dgm:if name="Name7" axis="ch" ptType="node" func="cnt" op="equ" val="1">
              <dgm:presOf axis="ch desOrSelf" ptType="node node" st="1 1" cnt="1 0"/>
            </dgm:if>
            <dgm:if name="Name8" axis="ch" ptType="node" func="cnt" op="equ" val="2">
              <dgm:presOf axis="ch desOrSelf" ptType="node node" st="2 1" cnt="1 0"/>
            </dgm:if>
            <dgm:if name="Name9" axis="ch" ptType="node" func="cnt" op="equ" val="3">
              <dgm:presOf axis="ch desOrSelf" ptType="node node" st="3 1" cnt="1 0"/>
            </dgm:if>
            <dgm:else name="Name10">
              <dgm:presOf axis="ch desOrSelf" ptType="node node" st="4 1" cnt="1 0"/>
            </dgm:else>
          </dgm:choose>
          <dgm:constrLst/>
          <dgm:ruleLst>
            <dgm:rule type="primFontSz" val="5" fact="NaN" max="NaN"/>
          </dgm:ruleLst>
        </dgm:layoutNode>
        <dgm:forEach name="Name11" axis="ch" ptType="node" st="2" cnt="1">
          <dgm:layoutNode name="item1" styleLbl="node1">
            <dgm:varLst>
              <dgm:bulletEnabled val="1"/>
            </dgm:varLst>
            <dgm:alg type="tx">
              <dgm:param type="txAnchorVertCh" val="mid"/>
            </dgm:alg>
            <dgm:shape xmlns:r="http://schemas.openxmlformats.org/officeDocument/2006/relationships" type="ellipse" r:blip="">
              <dgm:adjLst/>
            </dgm:shape>
            <dgm:choose name="Name12">
              <dgm:if name="Name13" axis="root ch" ptType="all node" func="cnt" op="equ" val="1">
                <dgm:presOf/>
              </dgm:if>
              <dgm:if name="Name14" axis="root ch" ptType="all node" func="cnt" op="equ" val="2">
                <dgm:presOf axis="root ch desOrSelf" ptType="all node node" st="1 1 1" cnt="0 1 0"/>
              </dgm:if>
              <dgm:if name="Name15" axis="root ch" ptType="all node" func="cnt" op="equ" val="3">
                <dgm:presOf axis="root ch desOrSelf" ptType="all node node" st="1 2 1" cnt="0 1 0"/>
              </dgm:if>
              <dgm:else name="Name16">
                <dgm:presOf axis="root ch desOrSelf" ptType="all node node" st="1 3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17" axis="ch" ptType="node" st="3" cnt="1">
          <dgm:layoutNode name="item2" styleLbl="node1">
            <dgm:varLst>
              <dgm:bulletEnabled val="1"/>
            </dgm:varLst>
            <dgm:alg type="tx">
              <dgm:param type="txAnchorVertCh" val="mid"/>
            </dgm:alg>
            <dgm:shape xmlns:r="http://schemas.openxmlformats.org/officeDocument/2006/relationships" type="ellipse" r:blip="">
              <dgm:adjLst/>
            </dgm:shape>
            <dgm:choose name="Name18">
              <dgm:if name="Name19" axis="root ch" ptType="all node" func="cnt" op="equ" val="1">
                <dgm:presOf/>
              </dgm:if>
              <dgm:if name="Name20" axis="root ch" ptType="all node" func="cnt" op="equ" val="2">
                <dgm:presOf/>
              </dgm:if>
              <dgm:if name="Name21" axis="root ch" ptType="all node" func="cnt" op="equ" val="3">
                <dgm:presOf axis="root ch desOrSelf" ptType="all node node" st="1 1 1" cnt="0 1 0"/>
              </dgm:if>
              <dgm:else name="Name22">
                <dgm:presOf axis="root ch desOrSelf" ptType="all node node" st="1 2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23" axis="ch" ptType="node" st="4" cnt="1">
          <dgm:layoutNode name="item3" styleLbl="node1">
            <dgm:varLst>
              <dgm:bulletEnabled val="1"/>
            </dgm:varLst>
            <dgm:alg type="tx">
              <dgm:param type="txAnchorVertCh" val="mid"/>
            </dgm:alg>
            <dgm:shape xmlns:r="http://schemas.openxmlformats.org/officeDocument/2006/relationships" type="ellipse" r:blip="">
              <dgm:adjLst/>
            </dgm:shape>
            <dgm:choose name="Name24">
              <dgm:if name="Name25" axis="root ch" ptType="all node" func="cnt" op="equ" val="1">
                <dgm:presOf/>
              </dgm:if>
              <dgm:if name="Name26" axis="root ch" ptType="all node" func="cnt" op="equ" val="2">
                <dgm:presOf/>
              </dgm:if>
              <dgm:if name="Name27" axis="root ch" ptType="all node" func="cnt" op="equ" val="3">
                <dgm:presOf/>
              </dgm:if>
              <dgm:else name="Name28">
                <dgm:presOf axis="root ch desOrSelf" ptType="all node node" st="1 1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layoutNode name="funnel" styleLbl="trAlignAcc1">
          <dgm:alg type="sp"/>
          <dgm:shape xmlns:r="http://schemas.openxmlformats.org/officeDocument/2006/relationships" type="funnel" r:blip="">
            <dgm:adjLst/>
          </dgm:shape>
          <dgm:presOf/>
          <dgm:constrLst/>
          <dgm:ruleLst/>
        </dgm:layoutNode>
      </dgm:if>
      <dgm:else name="Name29"/>
    </dgm:choose>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funnel1">
  <dgm:title val=""/>
  <dgm:desc val=""/>
  <dgm:catLst>
    <dgm:cat type="relationship" pri="2000"/>
    <dgm:cat type="process" pri="27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4"/>
      <dgm:resizeHandles val="exact"/>
    </dgm:varLst>
    <dgm:alg type="composite">
      <dgm:param type="ar" val="1.25"/>
    </dgm:alg>
    <dgm:shape xmlns:r="http://schemas.openxmlformats.org/officeDocument/2006/relationships" r:blip="">
      <dgm:adjLst/>
    </dgm:shape>
    <dgm:presOf/>
    <dgm:choose name="Name1">
      <dgm:if name="Name2" axis="ch" ptType="node" func="cnt" op="equ" val="2">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w" for="ch" forName="item1" refType="w" fact="0.35"/>
          <dgm:constr type="h" for="ch" forName="item1" refType="w" fact="0.35"/>
          <dgm:constr type="t" for="ch" forName="item1" refType="h" fact="0.05"/>
          <dgm:constr type="l" for="ch" forName="item1" refType="w" fact="0.125"/>
          <dgm:constr type="primFontSz" for="ch" forName="item1" op="equ" val="65"/>
          <dgm:constr type="w" for="ch" forName="funnel" refType="w" fact="0.7"/>
          <dgm:constr type="h" for="ch" forName="funnel" refType="h" fact="0.7"/>
          <dgm:constr type="t" for="ch" forName="funnel"/>
          <dgm:constr type="l" for="ch" forName="funnel"/>
        </dgm:constrLst>
      </dgm:if>
      <dgm:else name="Name3">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primFontSz" for="ch" forName="rectangle" val="65"/>
          <dgm:constr type="w" for="ch" forName="item1" refType="w" fact="0.225"/>
          <dgm:constr type="h" for="ch" forName="item1" refType="w" fact="0.225"/>
          <dgm:constr type="t" for="ch" forName="item1" refType="h" fact="0.336"/>
          <dgm:constr type="l" for="ch" forName="item1" refType="w" fact="0.261"/>
          <dgm:constr type="primFontSz" for="ch" forName="item1" val="65"/>
          <dgm:constr type="w" for="ch" forName="item2" refType="w" fact="0.225"/>
          <dgm:constr type="h" for="ch" forName="item2" refType="w" fact="0.225"/>
          <dgm:constr type="t" for="ch" forName="item2" refType="h" fact="0.125"/>
          <dgm:constr type="l" for="ch" forName="item2" refType="w" fact="0.1"/>
          <dgm:constr type="primFontSz" for="ch" forName="item2" refType="primFontSz" refFor="ch" refForName="item1" op="equ"/>
          <dgm:constr type="w" for="ch" forName="item3" refType="w" fact="0.225"/>
          <dgm:constr type="h" for="ch" forName="item3" refType="w" fact="0.225"/>
          <dgm:constr type="t" for="ch" forName="item3" refType="h" fact="0.057"/>
          <dgm:constr type="l" for="ch" forName="item3" refType="w" fact="0.33"/>
          <dgm:constr type="primFontSz" for="ch" forName="item3" refType="primFontSz" refFor="ch" refForName="item1" op="equ"/>
          <dgm:constr type="w" for="ch" forName="funnel" refType="w" fact="0.7"/>
          <dgm:constr type="h" for="ch" forName="funnel" refType="h" fact="0.7"/>
          <dgm:constr type="t" for="ch" forName="funnel"/>
          <dgm:constr type="l" for="ch" forName="funnel"/>
        </dgm:constrLst>
      </dgm:else>
    </dgm:choose>
    <dgm:ruleLst/>
    <dgm:choose name="Name4">
      <dgm:if name="Name5" axis="ch" ptType="node" func="cnt" op="gte" val="1">
        <dgm:layoutNode name="ellipse" styleLbl="trBgShp">
          <dgm:alg type="sp"/>
          <dgm:shape xmlns:r="http://schemas.openxmlformats.org/officeDocument/2006/relationships" type="ellipse" r:blip="">
            <dgm:adjLst/>
          </dgm:shape>
          <dgm:presOf/>
          <dgm:constrLst/>
          <dgm:ruleLst/>
        </dgm:layoutNode>
        <dgm:layoutNode name="arrow1" styleLbl="fgShp">
          <dgm:alg type="sp"/>
          <dgm:shape xmlns:r="http://schemas.openxmlformats.org/officeDocument/2006/relationships" type="downArrow" r:blip="">
            <dgm:adjLst/>
          </dgm:shape>
          <dgm:presOf/>
          <dgm:constrLst/>
          <dgm:ruleLst/>
        </dgm:layoutNode>
        <dgm:layoutNode name="rectangle" styleLbl="revTx">
          <dgm:varLst>
            <dgm:bulletEnabled val="1"/>
          </dgm:varLst>
          <dgm:alg type="tx">
            <dgm:param type="txAnchorHorzCh" val="ctr"/>
          </dgm:alg>
          <dgm:shape xmlns:r="http://schemas.openxmlformats.org/officeDocument/2006/relationships" type="rect" r:blip="">
            <dgm:adjLst/>
          </dgm:shape>
          <dgm:choose name="Name6">
            <dgm:if name="Name7" axis="ch" ptType="node" func="cnt" op="equ" val="1">
              <dgm:presOf axis="ch desOrSelf" ptType="node node" st="1 1" cnt="1 0"/>
            </dgm:if>
            <dgm:if name="Name8" axis="ch" ptType="node" func="cnt" op="equ" val="2">
              <dgm:presOf axis="ch desOrSelf" ptType="node node" st="2 1" cnt="1 0"/>
            </dgm:if>
            <dgm:if name="Name9" axis="ch" ptType="node" func="cnt" op="equ" val="3">
              <dgm:presOf axis="ch desOrSelf" ptType="node node" st="3 1" cnt="1 0"/>
            </dgm:if>
            <dgm:else name="Name10">
              <dgm:presOf axis="ch desOrSelf" ptType="node node" st="4 1" cnt="1 0"/>
            </dgm:else>
          </dgm:choose>
          <dgm:constrLst/>
          <dgm:ruleLst>
            <dgm:rule type="primFontSz" val="5" fact="NaN" max="NaN"/>
          </dgm:ruleLst>
        </dgm:layoutNode>
        <dgm:forEach name="Name11" axis="ch" ptType="node" st="2" cnt="1">
          <dgm:layoutNode name="item1" styleLbl="node1">
            <dgm:varLst>
              <dgm:bulletEnabled val="1"/>
            </dgm:varLst>
            <dgm:alg type="tx">
              <dgm:param type="txAnchorVertCh" val="mid"/>
            </dgm:alg>
            <dgm:shape xmlns:r="http://schemas.openxmlformats.org/officeDocument/2006/relationships" type="ellipse" r:blip="">
              <dgm:adjLst/>
            </dgm:shape>
            <dgm:choose name="Name12">
              <dgm:if name="Name13" axis="root ch" ptType="all node" func="cnt" op="equ" val="1">
                <dgm:presOf/>
              </dgm:if>
              <dgm:if name="Name14" axis="root ch" ptType="all node" func="cnt" op="equ" val="2">
                <dgm:presOf axis="root ch desOrSelf" ptType="all node node" st="1 1 1" cnt="0 1 0"/>
              </dgm:if>
              <dgm:if name="Name15" axis="root ch" ptType="all node" func="cnt" op="equ" val="3">
                <dgm:presOf axis="root ch desOrSelf" ptType="all node node" st="1 2 1" cnt="0 1 0"/>
              </dgm:if>
              <dgm:else name="Name16">
                <dgm:presOf axis="root ch desOrSelf" ptType="all node node" st="1 3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17" axis="ch" ptType="node" st="3" cnt="1">
          <dgm:layoutNode name="item2" styleLbl="node1">
            <dgm:varLst>
              <dgm:bulletEnabled val="1"/>
            </dgm:varLst>
            <dgm:alg type="tx">
              <dgm:param type="txAnchorVertCh" val="mid"/>
            </dgm:alg>
            <dgm:shape xmlns:r="http://schemas.openxmlformats.org/officeDocument/2006/relationships" type="ellipse" r:blip="">
              <dgm:adjLst/>
            </dgm:shape>
            <dgm:choose name="Name18">
              <dgm:if name="Name19" axis="root ch" ptType="all node" func="cnt" op="equ" val="1">
                <dgm:presOf/>
              </dgm:if>
              <dgm:if name="Name20" axis="root ch" ptType="all node" func="cnt" op="equ" val="2">
                <dgm:presOf/>
              </dgm:if>
              <dgm:if name="Name21" axis="root ch" ptType="all node" func="cnt" op="equ" val="3">
                <dgm:presOf axis="root ch desOrSelf" ptType="all node node" st="1 1 1" cnt="0 1 0"/>
              </dgm:if>
              <dgm:else name="Name22">
                <dgm:presOf axis="root ch desOrSelf" ptType="all node node" st="1 2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23" axis="ch" ptType="node" st="4" cnt="1">
          <dgm:layoutNode name="item3" styleLbl="node1">
            <dgm:varLst>
              <dgm:bulletEnabled val="1"/>
            </dgm:varLst>
            <dgm:alg type="tx">
              <dgm:param type="txAnchorVertCh" val="mid"/>
            </dgm:alg>
            <dgm:shape xmlns:r="http://schemas.openxmlformats.org/officeDocument/2006/relationships" type="ellipse" r:blip="">
              <dgm:adjLst/>
            </dgm:shape>
            <dgm:choose name="Name24">
              <dgm:if name="Name25" axis="root ch" ptType="all node" func="cnt" op="equ" val="1">
                <dgm:presOf/>
              </dgm:if>
              <dgm:if name="Name26" axis="root ch" ptType="all node" func="cnt" op="equ" val="2">
                <dgm:presOf/>
              </dgm:if>
              <dgm:if name="Name27" axis="root ch" ptType="all node" func="cnt" op="equ" val="3">
                <dgm:presOf/>
              </dgm:if>
              <dgm:else name="Name28">
                <dgm:presOf axis="root ch desOrSelf" ptType="all node node" st="1 1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layoutNode name="funnel" styleLbl="trAlignAcc1">
          <dgm:alg type="sp"/>
          <dgm:shape xmlns:r="http://schemas.openxmlformats.org/officeDocument/2006/relationships" type="funnel" r:blip="">
            <dgm:adjLst/>
          </dgm:shape>
          <dgm:presOf/>
          <dgm:constrLst/>
          <dgm:ruleLst/>
        </dgm:layoutNode>
      </dgm:if>
      <dgm:else name="Name29"/>
    </dgm:choose>
  </dgm:layoutNode>
</dgm:layoutDef>
</file>

<file path=ppt/diagrams/layout5.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layout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7.xml><?xml version="1.0" encoding="utf-8"?>
<dgm:layoutDef xmlns:dgm="http://schemas.openxmlformats.org/drawingml/2006/diagram" xmlns:a="http://schemas.openxmlformats.org/drawingml/2006/main" uniqueId="urn:microsoft.com/office/officeart/2005/8/layout/funnel1">
  <dgm:title val=""/>
  <dgm:desc val=""/>
  <dgm:catLst>
    <dgm:cat type="relationship" pri="2000"/>
    <dgm:cat type="process" pri="27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4"/>
      <dgm:resizeHandles val="exact"/>
    </dgm:varLst>
    <dgm:alg type="composite">
      <dgm:param type="ar" val="1.25"/>
    </dgm:alg>
    <dgm:shape xmlns:r="http://schemas.openxmlformats.org/officeDocument/2006/relationships" r:blip="">
      <dgm:adjLst/>
    </dgm:shape>
    <dgm:presOf/>
    <dgm:choose name="Name1">
      <dgm:if name="Name2" axis="ch" ptType="node" func="cnt" op="equ" val="2">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w" for="ch" forName="item1" refType="w" fact="0.35"/>
          <dgm:constr type="h" for="ch" forName="item1" refType="w" fact="0.35"/>
          <dgm:constr type="t" for="ch" forName="item1" refType="h" fact="0.05"/>
          <dgm:constr type="l" for="ch" forName="item1" refType="w" fact="0.125"/>
          <dgm:constr type="primFontSz" for="ch" forName="item1" op="equ" val="65"/>
          <dgm:constr type="w" for="ch" forName="funnel" refType="w" fact="0.7"/>
          <dgm:constr type="h" for="ch" forName="funnel" refType="h" fact="0.7"/>
          <dgm:constr type="t" for="ch" forName="funnel"/>
          <dgm:constr type="l" for="ch" forName="funnel"/>
        </dgm:constrLst>
      </dgm:if>
      <dgm:else name="Name3">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primFontSz" for="ch" forName="rectangle" val="65"/>
          <dgm:constr type="w" for="ch" forName="item1" refType="w" fact="0.225"/>
          <dgm:constr type="h" for="ch" forName="item1" refType="w" fact="0.225"/>
          <dgm:constr type="t" for="ch" forName="item1" refType="h" fact="0.336"/>
          <dgm:constr type="l" for="ch" forName="item1" refType="w" fact="0.261"/>
          <dgm:constr type="primFontSz" for="ch" forName="item1" val="65"/>
          <dgm:constr type="w" for="ch" forName="item2" refType="w" fact="0.225"/>
          <dgm:constr type="h" for="ch" forName="item2" refType="w" fact="0.225"/>
          <dgm:constr type="t" for="ch" forName="item2" refType="h" fact="0.125"/>
          <dgm:constr type="l" for="ch" forName="item2" refType="w" fact="0.1"/>
          <dgm:constr type="primFontSz" for="ch" forName="item2" refType="primFontSz" refFor="ch" refForName="item1" op="equ"/>
          <dgm:constr type="w" for="ch" forName="item3" refType="w" fact="0.225"/>
          <dgm:constr type="h" for="ch" forName="item3" refType="w" fact="0.225"/>
          <dgm:constr type="t" for="ch" forName="item3" refType="h" fact="0.057"/>
          <dgm:constr type="l" for="ch" forName="item3" refType="w" fact="0.33"/>
          <dgm:constr type="primFontSz" for="ch" forName="item3" refType="primFontSz" refFor="ch" refForName="item1" op="equ"/>
          <dgm:constr type="w" for="ch" forName="funnel" refType="w" fact="0.7"/>
          <dgm:constr type="h" for="ch" forName="funnel" refType="h" fact="0.7"/>
          <dgm:constr type="t" for="ch" forName="funnel"/>
          <dgm:constr type="l" for="ch" forName="funnel"/>
        </dgm:constrLst>
      </dgm:else>
    </dgm:choose>
    <dgm:ruleLst/>
    <dgm:choose name="Name4">
      <dgm:if name="Name5" axis="ch" ptType="node" func="cnt" op="gte" val="1">
        <dgm:layoutNode name="ellipse" styleLbl="trBgShp">
          <dgm:alg type="sp"/>
          <dgm:shape xmlns:r="http://schemas.openxmlformats.org/officeDocument/2006/relationships" type="ellipse" r:blip="">
            <dgm:adjLst/>
          </dgm:shape>
          <dgm:presOf/>
          <dgm:constrLst/>
          <dgm:ruleLst/>
        </dgm:layoutNode>
        <dgm:layoutNode name="arrow1" styleLbl="fgShp">
          <dgm:alg type="sp"/>
          <dgm:shape xmlns:r="http://schemas.openxmlformats.org/officeDocument/2006/relationships" type="downArrow" r:blip="">
            <dgm:adjLst/>
          </dgm:shape>
          <dgm:presOf/>
          <dgm:constrLst/>
          <dgm:ruleLst/>
        </dgm:layoutNode>
        <dgm:layoutNode name="rectangle" styleLbl="revTx">
          <dgm:varLst>
            <dgm:bulletEnabled val="1"/>
          </dgm:varLst>
          <dgm:alg type="tx">
            <dgm:param type="txAnchorHorzCh" val="ctr"/>
          </dgm:alg>
          <dgm:shape xmlns:r="http://schemas.openxmlformats.org/officeDocument/2006/relationships" type="rect" r:blip="">
            <dgm:adjLst/>
          </dgm:shape>
          <dgm:choose name="Name6">
            <dgm:if name="Name7" axis="ch" ptType="node" func="cnt" op="equ" val="1">
              <dgm:presOf axis="ch desOrSelf" ptType="node node" st="1 1" cnt="1 0"/>
            </dgm:if>
            <dgm:if name="Name8" axis="ch" ptType="node" func="cnt" op="equ" val="2">
              <dgm:presOf axis="ch desOrSelf" ptType="node node" st="2 1" cnt="1 0"/>
            </dgm:if>
            <dgm:if name="Name9" axis="ch" ptType="node" func="cnt" op="equ" val="3">
              <dgm:presOf axis="ch desOrSelf" ptType="node node" st="3 1" cnt="1 0"/>
            </dgm:if>
            <dgm:else name="Name10">
              <dgm:presOf axis="ch desOrSelf" ptType="node node" st="4 1" cnt="1 0"/>
            </dgm:else>
          </dgm:choose>
          <dgm:constrLst/>
          <dgm:ruleLst>
            <dgm:rule type="primFontSz" val="5" fact="NaN" max="NaN"/>
          </dgm:ruleLst>
        </dgm:layoutNode>
        <dgm:forEach name="Name11" axis="ch" ptType="node" st="2" cnt="1">
          <dgm:layoutNode name="item1" styleLbl="node1">
            <dgm:varLst>
              <dgm:bulletEnabled val="1"/>
            </dgm:varLst>
            <dgm:alg type="tx">
              <dgm:param type="txAnchorVertCh" val="mid"/>
            </dgm:alg>
            <dgm:shape xmlns:r="http://schemas.openxmlformats.org/officeDocument/2006/relationships" type="ellipse" r:blip="">
              <dgm:adjLst/>
            </dgm:shape>
            <dgm:choose name="Name12">
              <dgm:if name="Name13" axis="root ch" ptType="all node" func="cnt" op="equ" val="1">
                <dgm:presOf/>
              </dgm:if>
              <dgm:if name="Name14" axis="root ch" ptType="all node" func="cnt" op="equ" val="2">
                <dgm:presOf axis="root ch desOrSelf" ptType="all node node" st="1 1 1" cnt="0 1 0"/>
              </dgm:if>
              <dgm:if name="Name15" axis="root ch" ptType="all node" func="cnt" op="equ" val="3">
                <dgm:presOf axis="root ch desOrSelf" ptType="all node node" st="1 2 1" cnt="0 1 0"/>
              </dgm:if>
              <dgm:else name="Name16">
                <dgm:presOf axis="root ch desOrSelf" ptType="all node node" st="1 3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17" axis="ch" ptType="node" st="3" cnt="1">
          <dgm:layoutNode name="item2" styleLbl="node1">
            <dgm:varLst>
              <dgm:bulletEnabled val="1"/>
            </dgm:varLst>
            <dgm:alg type="tx">
              <dgm:param type="txAnchorVertCh" val="mid"/>
            </dgm:alg>
            <dgm:shape xmlns:r="http://schemas.openxmlformats.org/officeDocument/2006/relationships" type="ellipse" r:blip="">
              <dgm:adjLst/>
            </dgm:shape>
            <dgm:choose name="Name18">
              <dgm:if name="Name19" axis="root ch" ptType="all node" func="cnt" op="equ" val="1">
                <dgm:presOf/>
              </dgm:if>
              <dgm:if name="Name20" axis="root ch" ptType="all node" func="cnt" op="equ" val="2">
                <dgm:presOf/>
              </dgm:if>
              <dgm:if name="Name21" axis="root ch" ptType="all node" func="cnt" op="equ" val="3">
                <dgm:presOf axis="root ch desOrSelf" ptType="all node node" st="1 1 1" cnt="0 1 0"/>
              </dgm:if>
              <dgm:else name="Name22">
                <dgm:presOf axis="root ch desOrSelf" ptType="all node node" st="1 2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23" axis="ch" ptType="node" st="4" cnt="1">
          <dgm:layoutNode name="item3" styleLbl="node1">
            <dgm:varLst>
              <dgm:bulletEnabled val="1"/>
            </dgm:varLst>
            <dgm:alg type="tx">
              <dgm:param type="txAnchorVertCh" val="mid"/>
            </dgm:alg>
            <dgm:shape xmlns:r="http://schemas.openxmlformats.org/officeDocument/2006/relationships" type="ellipse" r:blip="">
              <dgm:adjLst/>
            </dgm:shape>
            <dgm:choose name="Name24">
              <dgm:if name="Name25" axis="root ch" ptType="all node" func="cnt" op="equ" val="1">
                <dgm:presOf/>
              </dgm:if>
              <dgm:if name="Name26" axis="root ch" ptType="all node" func="cnt" op="equ" val="2">
                <dgm:presOf/>
              </dgm:if>
              <dgm:if name="Name27" axis="root ch" ptType="all node" func="cnt" op="equ" val="3">
                <dgm:presOf/>
              </dgm:if>
              <dgm:else name="Name28">
                <dgm:presOf axis="root ch desOrSelf" ptType="all node node" st="1 1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layoutNode name="funnel" styleLbl="trAlignAcc1">
          <dgm:alg type="sp"/>
          <dgm:shape xmlns:r="http://schemas.openxmlformats.org/officeDocument/2006/relationships" type="funnel" r:blip="">
            <dgm:adjLst/>
          </dgm:shape>
          <dgm:presOf/>
          <dgm:constrLst/>
          <dgm:ruleLst/>
        </dgm:layoutNode>
      </dgm:if>
      <dgm:else name="Name29"/>
    </dgm:choose>
  </dgm:layoutNode>
</dgm:layoutDef>
</file>

<file path=ppt/diagrams/layout8.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layout9.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CD7ADE1-D54F-4123-A8F3-6D9A43218AC9}" type="datetimeFigureOut">
              <a:rPr lang="en-US" smtClean="0"/>
              <a:pPr/>
              <a:t>8/21/13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46224A5-C99B-47FE-9E78-F0CFD41ACAB0}" type="slidenum">
              <a:rPr lang="en-US" smtClean="0"/>
              <a:pPr/>
              <a:t>‹#›</a:t>
            </a:fld>
            <a:endParaRPr lang="en-US"/>
          </a:p>
        </p:txBody>
      </p:sp>
    </p:spTree>
    <p:extLst>
      <p:ext uri="{BB962C8B-B14F-4D97-AF65-F5344CB8AC3E}">
        <p14:creationId xmlns:p14="http://schemas.microsoft.com/office/powerpoint/2010/main" val="23725515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 Id="rId3" Type="http://schemas.openxmlformats.org/officeDocument/2006/relationships/hyperlink" Target="http://developers.facebook.com/blog/post/476/" TargetMode="Externa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 Id="rId3" Type="http://schemas.openxmlformats.org/officeDocument/2006/relationships/hyperlink" Target="http://highscalability.com/blog/2011/3/22/facebooks-new-realtime-analytics-system-hbase-to-process-20.html" TargetMode="Externa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Slide Image Placeholder 1"/>
          <p:cNvSpPr>
            <a:spLocks noGrp="1" noRot="1" noChangeAspect="1"/>
          </p:cNvSpPr>
          <p:nvPr>
            <p:ph type="sldImg"/>
          </p:nvPr>
        </p:nvSpPr>
        <p:spPr>
          <a:ln/>
        </p:spPr>
      </p:sp>
      <p:sp>
        <p:nvSpPr>
          <p:cNvPr id="1843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ea typeface="ＭＳ Ｐゴシック" charset="0"/>
              </a:rPr>
              <a:t>ActiveInsight</a:t>
            </a:r>
          </a:p>
          <a:p>
            <a:endParaRPr lang="en-US">
              <a:ea typeface="ＭＳ Ｐゴシック" charset="0"/>
            </a:endParaRPr>
          </a:p>
        </p:txBody>
      </p:sp>
      <p:sp>
        <p:nvSpPr>
          <p:cNvPr id="4" name="Slide Number Placeholder 3"/>
          <p:cNvSpPr>
            <a:spLocks noGrp="1"/>
          </p:cNvSpPr>
          <p:nvPr>
            <p:ph type="sldNum" sz="quarter" idx="5"/>
          </p:nvPr>
        </p:nvSpPr>
        <p:spPr/>
        <p:txBody>
          <a:bodyPr/>
          <a:lstStyle/>
          <a:p>
            <a:pPr>
              <a:defRPr/>
            </a:pPr>
            <a:fld id="{5068B8D5-4654-7E4C-9804-EA4F014973C7}" type="slidenum">
              <a:rPr lang="en-US" smtClean="0"/>
              <a:pPr>
                <a:defRPr/>
              </a:pPr>
              <a:t>2</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Slide Image Placeholder 1"/>
          <p:cNvSpPr>
            <a:spLocks noGrp="1" noRot="1" noChangeAspect="1"/>
          </p:cNvSpPr>
          <p:nvPr>
            <p:ph type="sldImg"/>
          </p:nvPr>
        </p:nvSpPr>
        <p:spPr>
          <a:ln/>
        </p:spPr>
      </p:sp>
      <p:sp>
        <p:nvSpPr>
          <p:cNvPr id="22530"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ea typeface="ＭＳ Ｐゴシック" charset="0"/>
            </a:endParaRPr>
          </a:p>
        </p:txBody>
      </p:sp>
      <p:sp>
        <p:nvSpPr>
          <p:cNvPr id="22531"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fld id="{A798D304-92A5-814F-943E-66A3EF192C48}" type="slidenum">
              <a:rPr lang="en-US" sz="1200"/>
              <a:pPr/>
              <a:t>4</a:t>
            </a:fld>
            <a:endParaRPr lang="en-US" sz="120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Slide Image Placeholder 1"/>
          <p:cNvSpPr>
            <a:spLocks noGrp="1" noRot="1" noChangeAspect="1"/>
          </p:cNvSpPr>
          <p:nvPr>
            <p:ph type="sldImg"/>
          </p:nvPr>
        </p:nvSpPr>
        <p:spPr>
          <a:ln/>
        </p:spPr>
      </p:sp>
      <p:sp>
        <p:nvSpPr>
          <p:cNvPr id="22530"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ea typeface="ＭＳ Ｐゴシック" charset="0"/>
            </a:endParaRPr>
          </a:p>
        </p:txBody>
      </p:sp>
      <p:sp>
        <p:nvSpPr>
          <p:cNvPr id="22531"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fld id="{A798D304-92A5-814F-943E-66A3EF192C48}" type="slidenum">
              <a:rPr lang="en-US" sz="1200"/>
              <a:pPr/>
              <a:t>5</a:t>
            </a:fld>
            <a:endParaRPr lang="en-US" sz="120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Slide Image Placeholder 1"/>
          <p:cNvSpPr>
            <a:spLocks noGrp="1" noRot="1" noChangeAspect="1"/>
          </p:cNvSpPr>
          <p:nvPr>
            <p:ph type="sldImg"/>
          </p:nvPr>
        </p:nvSpPr>
        <p:spPr>
          <a:ln/>
        </p:spPr>
      </p:sp>
      <p:sp>
        <p:nvSpPr>
          <p:cNvPr id="1843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ea typeface="ＭＳ Ｐゴシック" charset="0"/>
              </a:rPr>
              <a:t>ActiveInsight</a:t>
            </a:r>
          </a:p>
          <a:p>
            <a:endParaRPr lang="en-US">
              <a:ea typeface="ＭＳ Ｐゴシック" charset="0"/>
            </a:endParaRPr>
          </a:p>
        </p:txBody>
      </p:sp>
      <p:sp>
        <p:nvSpPr>
          <p:cNvPr id="4" name="Slide Number Placeholder 3"/>
          <p:cNvSpPr>
            <a:spLocks noGrp="1"/>
          </p:cNvSpPr>
          <p:nvPr>
            <p:ph type="sldNum" sz="quarter" idx="5"/>
          </p:nvPr>
        </p:nvSpPr>
        <p:spPr/>
        <p:txBody>
          <a:bodyPr/>
          <a:lstStyle/>
          <a:p>
            <a:pPr>
              <a:defRPr/>
            </a:pPr>
            <a:fld id="{5068B8D5-4654-7E4C-9804-EA4F014973C7}" type="slidenum">
              <a:rPr lang="en-US" smtClean="0"/>
              <a:pPr>
                <a:defRPr/>
              </a:pPr>
              <a:t>6</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hlinkClick r:id="rId3"/>
              </a:rPr>
              <a:t>http://developers.facebook.com/blog/post/476/</a:t>
            </a:r>
            <a:endParaRPr lang="en-US" dirty="0" smtClean="0"/>
          </a:p>
          <a:p>
            <a:endParaRPr lang="he-IL" dirty="0"/>
          </a:p>
        </p:txBody>
      </p:sp>
      <p:sp>
        <p:nvSpPr>
          <p:cNvPr id="4" name="Slide Number Placeholder 3"/>
          <p:cNvSpPr>
            <a:spLocks noGrp="1"/>
          </p:cNvSpPr>
          <p:nvPr>
            <p:ph type="sldNum" sz="quarter" idx="10"/>
          </p:nvPr>
        </p:nvSpPr>
        <p:spPr/>
        <p:txBody>
          <a:bodyPr/>
          <a:lstStyle/>
          <a:p>
            <a:fld id="{8D03F80B-2182-474C-A87F-00E6A30A599D}" type="slidenum">
              <a:rPr lang="en-US" smtClean="0"/>
              <a:pPr/>
              <a:t>8</a:t>
            </a:fld>
            <a:endParaRPr lang="en-US"/>
          </a:p>
        </p:txBody>
      </p:sp>
    </p:spTree>
    <p:extLst>
      <p:ext uri="{BB962C8B-B14F-4D97-AF65-F5344CB8AC3E}">
        <p14:creationId xmlns:p14="http://schemas.microsoft.com/office/powerpoint/2010/main" val="33354494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hlinkClick r:id="rId3"/>
              </a:rPr>
              <a:t>http://highscalability.com/blog/2011/3/22/facebooks-new-realtime-analytics-system-hbase-to-process-20.html</a:t>
            </a:r>
            <a:endParaRPr lang="en-US" dirty="0" smtClean="0"/>
          </a:p>
          <a:p>
            <a:endParaRPr lang="en-US" sz="1200" b="0" i="0" u="none" strike="noStrike" kern="1200" dirty="0" smtClean="0">
              <a:solidFill>
                <a:schemeClr val="tx1"/>
              </a:solidFill>
              <a:effectLst/>
              <a:latin typeface="Arial" charset="0"/>
              <a:ea typeface="ＭＳ Ｐゴシック" charset="-128"/>
              <a:cs typeface="+mn-cs"/>
            </a:endParaRPr>
          </a:p>
          <a:p>
            <a:r>
              <a:rPr lang="en-US" sz="1200" b="0" i="0" u="none" strike="noStrike" kern="1200" dirty="0" smtClean="0">
                <a:solidFill>
                  <a:schemeClr val="tx1"/>
                </a:solidFill>
                <a:effectLst/>
                <a:latin typeface="Arial" charset="0"/>
                <a:ea typeface="ＭＳ Ｐゴシック" charset="-128"/>
                <a:cs typeface="+mn-cs"/>
              </a:rPr>
              <a:t>The Winner: </a:t>
            </a:r>
            <a:r>
              <a:rPr lang="en-US" sz="1200" b="0" i="0" u="none" strike="noStrike" kern="1200" dirty="0" err="1" smtClean="0">
                <a:solidFill>
                  <a:schemeClr val="tx1"/>
                </a:solidFill>
                <a:effectLst/>
                <a:latin typeface="Arial" charset="0"/>
                <a:ea typeface="ＭＳ Ｐゴシック" charset="-128"/>
                <a:cs typeface="+mn-cs"/>
              </a:rPr>
              <a:t>HBase</a:t>
            </a:r>
            <a:r>
              <a:rPr lang="en-US" sz="1200" b="0" i="0" u="none" strike="noStrike" kern="1200" dirty="0" smtClean="0">
                <a:solidFill>
                  <a:schemeClr val="tx1"/>
                </a:solidFill>
                <a:effectLst/>
                <a:latin typeface="Arial" charset="0"/>
                <a:ea typeface="ＭＳ Ｐゴシック" charset="-128"/>
                <a:cs typeface="+mn-cs"/>
              </a:rPr>
              <a:t> + Scribe + </a:t>
            </a:r>
            <a:r>
              <a:rPr lang="en-US" sz="1200" b="0" i="0" u="none" strike="noStrike" kern="1200" dirty="0" err="1" smtClean="0">
                <a:solidFill>
                  <a:schemeClr val="tx1"/>
                </a:solidFill>
                <a:effectLst/>
                <a:latin typeface="Arial" charset="0"/>
                <a:ea typeface="ＭＳ Ｐゴシック" charset="-128"/>
                <a:cs typeface="+mn-cs"/>
              </a:rPr>
              <a:t>Ptail</a:t>
            </a:r>
            <a:r>
              <a:rPr lang="en-US" sz="1200" b="0" i="0" u="none" strike="noStrike" kern="1200" dirty="0" smtClean="0">
                <a:solidFill>
                  <a:schemeClr val="tx1"/>
                </a:solidFill>
                <a:effectLst/>
                <a:latin typeface="Arial" charset="0"/>
                <a:ea typeface="ＭＳ Ｐゴシック" charset="-128"/>
                <a:cs typeface="+mn-cs"/>
              </a:rPr>
              <a:t> + Puma</a:t>
            </a:r>
          </a:p>
          <a:p>
            <a:r>
              <a:rPr lang="en-US" sz="1200" b="0" i="0" kern="1200" dirty="0" smtClean="0">
                <a:solidFill>
                  <a:schemeClr val="tx1"/>
                </a:solidFill>
                <a:effectLst/>
                <a:latin typeface="Arial" charset="0"/>
                <a:ea typeface="ＭＳ Ｐゴシック" charset="-128"/>
                <a:cs typeface="+mn-cs"/>
              </a:rPr>
              <a:t>At a high level:</a:t>
            </a:r>
          </a:p>
          <a:p>
            <a:pPr lvl="1"/>
            <a:r>
              <a:rPr lang="en-US" sz="1200" b="0" i="0" kern="1200" dirty="0" err="1" smtClean="0">
                <a:solidFill>
                  <a:schemeClr val="tx1"/>
                </a:solidFill>
                <a:effectLst/>
                <a:latin typeface="Arial" charset="0"/>
                <a:ea typeface="ＭＳ Ｐゴシック" charset="-128"/>
                <a:cs typeface="+mn-cs"/>
              </a:rPr>
              <a:t>HBase</a:t>
            </a:r>
            <a:r>
              <a:rPr lang="en-US" sz="1200" b="0" i="0" kern="1200" dirty="0" smtClean="0">
                <a:solidFill>
                  <a:schemeClr val="tx1"/>
                </a:solidFill>
                <a:effectLst/>
                <a:latin typeface="Arial" charset="0"/>
                <a:ea typeface="ＭＳ Ｐゴシック" charset="-128"/>
                <a:cs typeface="+mn-cs"/>
              </a:rPr>
              <a:t> stores data across distributed machines.</a:t>
            </a:r>
          </a:p>
          <a:p>
            <a:pPr lvl="1"/>
            <a:r>
              <a:rPr lang="en-US" sz="1200" b="0" i="0" kern="1200" dirty="0" smtClean="0">
                <a:solidFill>
                  <a:schemeClr val="tx1"/>
                </a:solidFill>
                <a:effectLst/>
                <a:latin typeface="Arial" charset="0"/>
                <a:ea typeface="ＭＳ Ｐゴシック" charset="-128"/>
                <a:cs typeface="+mn-cs"/>
              </a:rPr>
              <a:t>Use a tailing architecture, new events are stored in log files, and the logs are tailed.</a:t>
            </a:r>
          </a:p>
          <a:p>
            <a:pPr lvl="1"/>
            <a:r>
              <a:rPr lang="en-US" sz="1200" b="0" i="0" kern="1200" dirty="0" smtClean="0">
                <a:solidFill>
                  <a:schemeClr val="tx1"/>
                </a:solidFill>
                <a:effectLst/>
                <a:latin typeface="Arial" charset="0"/>
                <a:ea typeface="ＭＳ Ｐゴシック" charset="-128"/>
                <a:cs typeface="+mn-cs"/>
              </a:rPr>
              <a:t>A system rolls the events up and writes them into storage.</a:t>
            </a:r>
          </a:p>
          <a:p>
            <a:pPr lvl="1"/>
            <a:r>
              <a:rPr lang="en-US" sz="1200" b="0" i="0" kern="1200" dirty="0" smtClean="0">
                <a:solidFill>
                  <a:schemeClr val="tx1"/>
                </a:solidFill>
                <a:effectLst/>
                <a:latin typeface="Arial" charset="0"/>
                <a:ea typeface="ＭＳ Ｐゴシック" charset="-128"/>
                <a:cs typeface="+mn-cs"/>
              </a:rPr>
              <a:t>A UI pulls the data out and displays it to users.</a:t>
            </a:r>
          </a:p>
          <a:p>
            <a:r>
              <a:rPr lang="en-US" sz="1200" b="0" i="0" kern="1200" dirty="0" smtClean="0">
                <a:solidFill>
                  <a:schemeClr val="tx1"/>
                </a:solidFill>
                <a:effectLst/>
                <a:latin typeface="Arial" charset="0"/>
                <a:ea typeface="ＭＳ Ｐゴシック" charset="-128"/>
                <a:cs typeface="+mn-cs"/>
              </a:rPr>
              <a:t>Data Flow</a:t>
            </a:r>
          </a:p>
          <a:p>
            <a:pPr lvl="1"/>
            <a:r>
              <a:rPr lang="en-US" sz="1200" b="0" i="0" kern="1200" dirty="0" smtClean="0">
                <a:solidFill>
                  <a:schemeClr val="tx1"/>
                </a:solidFill>
                <a:effectLst/>
                <a:latin typeface="Arial" charset="0"/>
                <a:ea typeface="ＭＳ Ｐゴシック" charset="-128"/>
                <a:cs typeface="+mn-cs"/>
              </a:rPr>
              <a:t>User clicks Like on a web page.</a:t>
            </a:r>
          </a:p>
          <a:p>
            <a:pPr lvl="1"/>
            <a:r>
              <a:rPr lang="en-US" sz="1200" b="0" i="0" kern="1200" dirty="0" smtClean="0">
                <a:solidFill>
                  <a:schemeClr val="tx1"/>
                </a:solidFill>
                <a:effectLst/>
                <a:latin typeface="Arial" charset="0"/>
                <a:ea typeface="ＭＳ Ｐゴシック" charset="-128"/>
                <a:cs typeface="+mn-cs"/>
              </a:rPr>
              <a:t>Fires AJAX request to Facebook.</a:t>
            </a:r>
          </a:p>
          <a:p>
            <a:pPr lvl="1"/>
            <a:r>
              <a:rPr lang="en-US" sz="1200" b="0" i="0" kern="1200" dirty="0" smtClean="0">
                <a:solidFill>
                  <a:schemeClr val="tx1"/>
                </a:solidFill>
                <a:effectLst/>
                <a:latin typeface="Arial" charset="0"/>
                <a:ea typeface="ＭＳ Ｐゴシック" charset="-128"/>
                <a:cs typeface="+mn-cs"/>
              </a:rPr>
              <a:t>Request is written to a log file using Scribe. </a:t>
            </a:r>
          </a:p>
          <a:p>
            <a:pPr lvl="2"/>
            <a:r>
              <a:rPr lang="en-US" sz="1200" b="0" i="0" kern="1200" dirty="0" smtClean="0">
                <a:solidFill>
                  <a:schemeClr val="tx1"/>
                </a:solidFill>
                <a:effectLst/>
                <a:latin typeface="Arial" charset="0"/>
                <a:ea typeface="ＭＳ Ｐゴシック" charset="-128"/>
                <a:cs typeface="+mn-cs"/>
              </a:rPr>
              <a:t>Scribe handles issues like file roll over.</a:t>
            </a:r>
          </a:p>
          <a:p>
            <a:pPr lvl="2"/>
            <a:r>
              <a:rPr lang="en-US" sz="1200" b="0" i="0" kern="1200" dirty="0" smtClean="0">
                <a:solidFill>
                  <a:schemeClr val="tx1"/>
                </a:solidFill>
                <a:effectLst/>
                <a:latin typeface="Arial" charset="0"/>
                <a:ea typeface="ＭＳ Ｐゴシック" charset="-128"/>
                <a:cs typeface="+mn-cs"/>
              </a:rPr>
              <a:t>Scribe is built on the same HTFS file store </a:t>
            </a:r>
            <a:r>
              <a:rPr lang="en-US" sz="1200" b="0" i="0" kern="1200" dirty="0" err="1" smtClean="0">
                <a:solidFill>
                  <a:schemeClr val="tx1"/>
                </a:solidFill>
                <a:effectLst/>
                <a:latin typeface="Arial" charset="0"/>
                <a:ea typeface="ＭＳ Ｐゴシック" charset="-128"/>
                <a:cs typeface="+mn-cs"/>
              </a:rPr>
              <a:t>Hadoop</a:t>
            </a:r>
            <a:r>
              <a:rPr lang="en-US" sz="1200" b="0" i="0" kern="1200" dirty="0" smtClean="0">
                <a:solidFill>
                  <a:schemeClr val="tx1"/>
                </a:solidFill>
                <a:effectLst/>
                <a:latin typeface="Arial" charset="0"/>
                <a:ea typeface="ＭＳ Ｐゴシック" charset="-128"/>
                <a:cs typeface="+mn-cs"/>
              </a:rPr>
              <a:t> is built on.</a:t>
            </a:r>
          </a:p>
          <a:p>
            <a:pPr lvl="2"/>
            <a:r>
              <a:rPr lang="en-US" sz="1200" b="0" i="0" kern="1200" dirty="0" smtClean="0">
                <a:solidFill>
                  <a:schemeClr val="tx1"/>
                </a:solidFill>
                <a:effectLst/>
                <a:latin typeface="Arial" charset="0"/>
                <a:ea typeface="ＭＳ Ｐゴシック" charset="-128"/>
                <a:cs typeface="+mn-cs"/>
              </a:rPr>
              <a:t>Write extremely lean log lines. The more compact the log lines the more can be stored in memory.</a:t>
            </a:r>
          </a:p>
          <a:p>
            <a:pPr lvl="1"/>
            <a:r>
              <a:rPr lang="en-US" sz="1200" b="0" i="0" kern="1200" dirty="0" err="1" smtClean="0">
                <a:solidFill>
                  <a:schemeClr val="tx1"/>
                </a:solidFill>
                <a:effectLst/>
                <a:latin typeface="Arial" charset="0"/>
                <a:ea typeface="ＭＳ Ｐゴシック" charset="-128"/>
                <a:cs typeface="+mn-cs"/>
              </a:rPr>
              <a:t>Ptail</a:t>
            </a:r>
            <a:endParaRPr lang="en-US" sz="1200" b="0" i="0" kern="1200" dirty="0" smtClean="0">
              <a:solidFill>
                <a:schemeClr val="tx1"/>
              </a:solidFill>
              <a:effectLst/>
              <a:latin typeface="Arial" charset="0"/>
              <a:ea typeface="ＭＳ Ｐゴシック" charset="-128"/>
              <a:cs typeface="+mn-cs"/>
            </a:endParaRPr>
          </a:p>
          <a:p>
            <a:pPr lvl="2"/>
            <a:r>
              <a:rPr lang="en-US" sz="1200" b="0" i="0" kern="1200" dirty="0" smtClean="0">
                <a:solidFill>
                  <a:schemeClr val="tx1"/>
                </a:solidFill>
                <a:effectLst/>
                <a:latin typeface="Arial" charset="0"/>
                <a:ea typeface="ＭＳ Ｐゴシック" charset="-128"/>
                <a:cs typeface="+mn-cs"/>
              </a:rPr>
              <a:t>Data is read from the log files using </a:t>
            </a:r>
            <a:r>
              <a:rPr lang="en-US" sz="1200" b="0" i="0" kern="1200" dirty="0" err="1" smtClean="0">
                <a:solidFill>
                  <a:schemeClr val="tx1"/>
                </a:solidFill>
                <a:effectLst/>
                <a:latin typeface="Arial" charset="0"/>
                <a:ea typeface="ＭＳ Ｐゴシック" charset="-128"/>
                <a:cs typeface="+mn-cs"/>
              </a:rPr>
              <a:t>Ptail</a:t>
            </a:r>
            <a:r>
              <a:rPr lang="en-US" sz="1200" b="0" i="0" kern="1200" dirty="0" smtClean="0">
                <a:solidFill>
                  <a:schemeClr val="tx1"/>
                </a:solidFill>
                <a:effectLst/>
                <a:latin typeface="Arial" charset="0"/>
                <a:ea typeface="ＭＳ Ｐゴシック" charset="-128"/>
                <a:cs typeface="+mn-cs"/>
              </a:rPr>
              <a:t>. </a:t>
            </a:r>
            <a:r>
              <a:rPr lang="en-US" sz="1200" b="0" i="0" kern="1200" dirty="0" err="1" smtClean="0">
                <a:solidFill>
                  <a:schemeClr val="tx1"/>
                </a:solidFill>
                <a:effectLst/>
                <a:latin typeface="Arial" charset="0"/>
                <a:ea typeface="ＭＳ Ｐゴシック" charset="-128"/>
                <a:cs typeface="+mn-cs"/>
              </a:rPr>
              <a:t>Ptail</a:t>
            </a:r>
            <a:r>
              <a:rPr lang="en-US" sz="1200" b="0" i="0" kern="1200" dirty="0" smtClean="0">
                <a:solidFill>
                  <a:schemeClr val="tx1"/>
                </a:solidFill>
                <a:effectLst/>
                <a:latin typeface="Arial" charset="0"/>
                <a:ea typeface="ＭＳ Ｐゴシック" charset="-128"/>
                <a:cs typeface="+mn-cs"/>
              </a:rPr>
              <a:t> is an internal tool built to aggregate data from multiple Scribe stores. It tails the log files and pulls data out.</a:t>
            </a:r>
          </a:p>
          <a:p>
            <a:pPr lvl="2"/>
            <a:r>
              <a:rPr lang="en-US" sz="1200" b="0" i="0" kern="1200" dirty="0" err="1" smtClean="0">
                <a:solidFill>
                  <a:schemeClr val="tx1"/>
                </a:solidFill>
                <a:effectLst/>
                <a:latin typeface="Arial" charset="0"/>
                <a:ea typeface="ＭＳ Ｐゴシック" charset="-128"/>
                <a:cs typeface="+mn-cs"/>
              </a:rPr>
              <a:t>Ptail</a:t>
            </a:r>
            <a:r>
              <a:rPr lang="en-US" sz="1200" b="0" i="0" kern="1200" dirty="0" smtClean="0">
                <a:solidFill>
                  <a:schemeClr val="tx1"/>
                </a:solidFill>
                <a:effectLst/>
                <a:latin typeface="Arial" charset="0"/>
                <a:ea typeface="ＭＳ Ｐゴシック" charset="-128"/>
                <a:cs typeface="+mn-cs"/>
              </a:rPr>
              <a:t> data is separated out into three streams so they can eventually be sent to their own clusters in different datacenters.</a:t>
            </a:r>
          </a:p>
          <a:p>
            <a:pPr lvl="3"/>
            <a:r>
              <a:rPr lang="en-US" sz="1200" b="0" i="0" kern="1200" dirty="0" smtClean="0">
                <a:solidFill>
                  <a:schemeClr val="tx1"/>
                </a:solidFill>
                <a:effectLst/>
                <a:latin typeface="Arial" charset="0"/>
                <a:ea typeface="ＭＳ Ｐゴシック" charset="-128"/>
                <a:cs typeface="+mn-cs"/>
              </a:rPr>
              <a:t>Plugin impression</a:t>
            </a:r>
          </a:p>
          <a:p>
            <a:pPr lvl="3"/>
            <a:r>
              <a:rPr lang="en-US" sz="1200" b="0" i="0" kern="1200" dirty="0" smtClean="0">
                <a:solidFill>
                  <a:schemeClr val="tx1"/>
                </a:solidFill>
                <a:effectLst/>
                <a:latin typeface="Arial" charset="0"/>
                <a:ea typeface="ＭＳ Ｐゴシック" charset="-128"/>
                <a:cs typeface="+mn-cs"/>
              </a:rPr>
              <a:t>News feed impressions</a:t>
            </a:r>
          </a:p>
          <a:p>
            <a:pPr lvl="3"/>
            <a:r>
              <a:rPr lang="en-US" sz="1200" b="0" i="0" kern="1200" dirty="0" smtClean="0">
                <a:solidFill>
                  <a:schemeClr val="tx1"/>
                </a:solidFill>
                <a:effectLst/>
                <a:latin typeface="Arial" charset="0"/>
                <a:ea typeface="ＭＳ Ｐゴシック" charset="-128"/>
                <a:cs typeface="+mn-cs"/>
              </a:rPr>
              <a:t>Actions (plugin + news feed)</a:t>
            </a:r>
          </a:p>
          <a:p>
            <a:pPr lvl="1"/>
            <a:r>
              <a:rPr lang="en-US" sz="1200" b="0" i="0" kern="1200" dirty="0" smtClean="0">
                <a:solidFill>
                  <a:schemeClr val="tx1"/>
                </a:solidFill>
                <a:effectLst/>
                <a:latin typeface="Arial" charset="0"/>
                <a:ea typeface="ＭＳ Ｐゴシック" charset="-128"/>
                <a:cs typeface="+mn-cs"/>
              </a:rPr>
              <a:t>Puma</a:t>
            </a:r>
          </a:p>
          <a:p>
            <a:pPr lvl="2"/>
            <a:r>
              <a:rPr lang="en-US" sz="1200" b="0" i="0" kern="1200" dirty="0" smtClean="0">
                <a:solidFill>
                  <a:schemeClr val="tx1"/>
                </a:solidFill>
                <a:effectLst/>
                <a:latin typeface="Arial" charset="0"/>
                <a:ea typeface="ＭＳ Ｐゴシック" charset="-128"/>
                <a:cs typeface="+mn-cs"/>
              </a:rPr>
              <a:t>Batch data to lessen the impact of hot keys. Even though </a:t>
            </a:r>
            <a:r>
              <a:rPr lang="en-US" sz="1200" b="0" i="0" kern="1200" dirty="0" err="1" smtClean="0">
                <a:solidFill>
                  <a:schemeClr val="tx1"/>
                </a:solidFill>
                <a:effectLst/>
                <a:latin typeface="Arial" charset="0"/>
                <a:ea typeface="ＭＳ Ｐゴシック" charset="-128"/>
                <a:cs typeface="+mn-cs"/>
              </a:rPr>
              <a:t>HBase</a:t>
            </a:r>
            <a:r>
              <a:rPr lang="en-US" sz="1200" b="0" i="0" kern="1200" dirty="0" smtClean="0">
                <a:solidFill>
                  <a:schemeClr val="tx1"/>
                </a:solidFill>
                <a:effectLst/>
                <a:latin typeface="Arial" charset="0"/>
                <a:ea typeface="ＭＳ Ｐゴシック" charset="-128"/>
                <a:cs typeface="+mn-cs"/>
              </a:rPr>
              <a:t> can handle a lot of writes per second they still want to batch data. A hot article will generate a lot of impressions and news feed impressions which will cause huge data skews which will cause IO issues. The more batching the better.</a:t>
            </a:r>
          </a:p>
          <a:p>
            <a:pPr lvl="2"/>
            <a:r>
              <a:rPr lang="en-US" sz="1200" b="0" i="0" kern="1200" dirty="0" smtClean="0">
                <a:solidFill>
                  <a:schemeClr val="tx1"/>
                </a:solidFill>
                <a:effectLst/>
                <a:latin typeface="Arial" charset="0"/>
                <a:ea typeface="ＭＳ Ｐゴシック" charset="-128"/>
                <a:cs typeface="+mn-cs"/>
              </a:rPr>
              <a:t>Batch for 1.5 seconds on average. Would like to batch longer but they have so many URLs that they run out of memory when creating a </a:t>
            </a:r>
            <a:r>
              <a:rPr lang="en-US" sz="1200" b="0" i="0" kern="1200" dirty="0" err="1" smtClean="0">
                <a:solidFill>
                  <a:schemeClr val="tx1"/>
                </a:solidFill>
                <a:effectLst/>
                <a:latin typeface="Arial" charset="0"/>
                <a:ea typeface="ＭＳ Ｐゴシック" charset="-128"/>
                <a:cs typeface="+mn-cs"/>
              </a:rPr>
              <a:t>hashtable</a:t>
            </a:r>
            <a:r>
              <a:rPr lang="en-US" sz="1200" b="0" i="0" kern="1200" dirty="0" smtClean="0">
                <a:solidFill>
                  <a:schemeClr val="tx1"/>
                </a:solidFill>
                <a:effectLst/>
                <a:latin typeface="Arial" charset="0"/>
                <a:ea typeface="ＭＳ Ｐゴシック" charset="-128"/>
                <a:cs typeface="+mn-cs"/>
              </a:rPr>
              <a:t>.</a:t>
            </a:r>
          </a:p>
          <a:p>
            <a:pPr lvl="2"/>
            <a:r>
              <a:rPr lang="en-US" sz="1200" b="0" i="0" kern="1200" dirty="0" smtClean="0">
                <a:solidFill>
                  <a:schemeClr val="tx1"/>
                </a:solidFill>
                <a:effectLst/>
                <a:latin typeface="Arial" charset="0"/>
                <a:ea typeface="ＭＳ Ｐゴシック" charset="-128"/>
                <a:cs typeface="+mn-cs"/>
              </a:rPr>
              <a:t>Wait for last flush to complete for starting new batch to avoid lock contention issues.</a:t>
            </a:r>
          </a:p>
          <a:p>
            <a:pPr lvl="1"/>
            <a:r>
              <a:rPr lang="en-US" sz="1200" b="0" i="0" kern="1200" dirty="0" smtClean="0">
                <a:solidFill>
                  <a:schemeClr val="tx1"/>
                </a:solidFill>
                <a:effectLst/>
                <a:latin typeface="Arial" charset="0"/>
                <a:ea typeface="ＭＳ Ｐゴシック" charset="-128"/>
                <a:cs typeface="+mn-cs"/>
              </a:rPr>
              <a:t>UI  Renders Data</a:t>
            </a:r>
          </a:p>
          <a:p>
            <a:pPr lvl="2"/>
            <a:r>
              <a:rPr lang="en-US" sz="1200" b="0" i="0" kern="1200" dirty="0" smtClean="0">
                <a:solidFill>
                  <a:schemeClr val="tx1"/>
                </a:solidFill>
                <a:effectLst/>
                <a:latin typeface="Arial" charset="0"/>
                <a:ea typeface="ＭＳ Ｐゴシック" charset="-128"/>
                <a:cs typeface="+mn-cs"/>
              </a:rPr>
              <a:t>Frontends are all written in PHP.</a:t>
            </a:r>
          </a:p>
          <a:p>
            <a:pPr lvl="2"/>
            <a:r>
              <a:rPr lang="en-US" sz="1200" b="0" i="0" kern="1200" dirty="0" smtClean="0">
                <a:solidFill>
                  <a:schemeClr val="tx1"/>
                </a:solidFill>
                <a:effectLst/>
                <a:latin typeface="Arial" charset="0"/>
                <a:ea typeface="ＭＳ Ｐゴシック" charset="-128"/>
                <a:cs typeface="+mn-cs"/>
              </a:rPr>
              <a:t>The backend is written in Java and Thrift is used as the messaging format so PHP programs can query Java services.</a:t>
            </a:r>
          </a:p>
          <a:p>
            <a:pPr lvl="1"/>
            <a:r>
              <a:rPr lang="en-US" sz="1200" b="0" i="0" kern="1200" dirty="0" smtClean="0">
                <a:solidFill>
                  <a:schemeClr val="tx1"/>
                </a:solidFill>
                <a:effectLst/>
                <a:latin typeface="Arial" charset="0"/>
                <a:ea typeface="ＭＳ Ｐゴシック" charset="-128"/>
                <a:cs typeface="+mn-cs"/>
              </a:rPr>
              <a:t>Caching solutions are used to make the web pages display more quickly.</a:t>
            </a:r>
          </a:p>
          <a:p>
            <a:pPr lvl="2"/>
            <a:r>
              <a:rPr lang="en-US" sz="1200" b="0" i="0" kern="1200" dirty="0" smtClean="0">
                <a:solidFill>
                  <a:schemeClr val="tx1"/>
                </a:solidFill>
                <a:effectLst/>
                <a:latin typeface="Arial" charset="0"/>
                <a:ea typeface="ＭＳ Ｐゴシック" charset="-128"/>
                <a:cs typeface="+mn-cs"/>
              </a:rPr>
              <a:t>Performance varies by the statistic. A counter can come back quickly. Find the top URL in a domain can take longer. Range from .5 to a few seconds. </a:t>
            </a:r>
          </a:p>
          <a:p>
            <a:pPr lvl="2"/>
            <a:r>
              <a:rPr lang="en-US" sz="1200" b="0" i="0" kern="1200" dirty="0" smtClean="0">
                <a:solidFill>
                  <a:schemeClr val="tx1"/>
                </a:solidFill>
                <a:effectLst/>
                <a:latin typeface="Arial" charset="0"/>
                <a:ea typeface="ＭＳ Ｐゴシック" charset="-128"/>
                <a:cs typeface="+mn-cs"/>
              </a:rPr>
              <a:t>The more and longer data is cached the less </a:t>
            </a:r>
            <a:r>
              <a:rPr lang="en-US" sz="1200" b="0" i="0" kern="1200" dirty="0" err="1" smtClean="0">
                <a:solidFill>
                  <a:schemeClr val="tx1"/>
                </a:solidFill>
                <a:effectLst/>
                <a:latin typeface="Arial" charset="0"/>
                <a:ea typeface="ＭＳ Ｐゴシック" charset="-128"/>
                <a:cs typeface="+mn-cs"/>
              </a:rPr>
              <a:t>realtime</a:t>
            </a:r>
            <a:r>
              <a:rPr lang="en-US" sz="1200" b="0" i="0" kern="1200" dirty="0" smtClean="0">
                <a:solidFill>
                  <a:schemeClr val="tx1"/>
                </a:solidFill>
                <a:effectLst/>
                <a:latin typeface="Arial" charset="0"/>
                <a:ea typeface="ＭＳ Ｐゴシック" charset="-128"/>
                <a:cs typeface="+mn-cs"/>
              </a:rPr>
              <a:t> it is.</a:t>
            </a:r>
          </a:p>
          <a:p>
            <a:pPr lvl="2"/>
            <a:r>
              <a:rPr lang="en-US" sz="1200" b="0" i="0" kern="1200" dirty="0" smtClean="0">
                <a:solidFill>
                  <a:schemeClr val="tx1"/>
                </a:solidFill>
                <a:effectLst/>
                <a:latin typeface="Arial" charset="0"/>
                <a:ea typeface="ＭＳ Ｐゴシック" charset="-128"/>
                <a:cs typeface="+mn-cs"/>
              </a:rPr>
              <a:t>Set different caching TTLs in </a:t>
            </a:r>
            <a:r>
              <a:rPr lang="en-US" sz="1200" b="0" i="0" kern="1200" dirty="0" err="1" smtClean="0">
                <a:solidFill>
                  <a:schemeClr val="tx1"/>
                </a:solidFill>
                <a:effectLst/>
                <a:latin typeface="Arial" charset="0"/>
                <a:ea typeface="ＭＳ Ｐゴシック" charset="-128"/>
                <a:cs typeface="+mn-cs"/>
              </a:rPr>
              <a:t>memcache</a:t>
            </a:r>
            <a:r>
              <a:rPr lang="en-US" sz="1200" b="0" i="0" kern="1200" dirty="0" smtClean="0">
                <a:solidFill>
                  <a:schemeClr val="tx1"/>
                </a:solidFill>
                <a:effectLst/>
                <a:latin typeface="Arial" charset="0"/>
                <a:ea typeface="ＭＳ Ｐゴシック" charset="-128"/>
                <a:cs typeface="+mn-cs"/>
              </a:rPr>
              <a:t>.</a:t>
            </a:r>
          </a:p>
          <a:p>
            <a:pPr lvl="1"/>
            <a:r>
              <a:rPr lang="en-US" sz="1200" b="0" i="0" kern="1200" dirty="0" err="1" smtClean="0">
                <a:solidFill>
                  <a:schemeClr val="tx1"/>
                </a:solidFill>
                <a:effectLst/>
                <a:latin typeface="Arial" charset="0"/>
                <a:ea typeface="ＭＳ Ｐゴシック" charset="-128"/>
                <a:cs typeface="+mn-cs"/>
              </a:rPr>
              <a:t>MapReduce</a:t>
            </a:r>
            <a:endParaRPr lang="en-US" sz="1200" b="0" i="0" kern="1200" dirty="0" smtClean="0">
              <a:solidFill>
                <a:schemeClr val="tx1"/>
              </a:solidFill>
              <a:effectLst/>
              <a:latin typeface="Arial" charset="0"/>
              <a:ea typeface="ＭＳ Ｐゴシック" charset="-128"/>
              <a:cs typeface="+mn-cs"/>
            </a:endParaRPr>
          </a:p>
          <a:p>
            <a:pPr lvl="2"/>
            <a:r>
              <a:rPr lang="en-US" sz="1200" b="0" i="0" kern="1200" dirty="0" smtClean="0">
                <a:solidFill>
                  <a:schemeClr val="tx1"/>
                </a:solidFill>
                <a:effectLst/>
                <a:latin typeface="Arial" charset="0"/>
                <a:ea typeface="ＭＳ Ｐゴシック" charset="-128"/>
                <a:cs typeface="+mn-cs"/>
              </a:rPr>
              <a:t>The data is then sent to </a:t>
            </a:r>
            <a:r>
              <a:rPr lang="en-US" sz="1200" b="0" i="0" kern="1200" dirty="0" err="1" smtClean="0">
                <a:solidFill>
                  <a:schemeClr val="tx1"/>
                </a:solidFill>
                <a:effectLst/>
                <a:latin typeface="Arial" charset="0"/>
                <a:ea typeface="ＭＳ Ｐゴシック" charset="-128"/>
                <a:cs typeface="+mn-cs"/>
              </a:rPr>
              <a:t>MapReduce</a:t>
            </a:r>
            <a:r>
              <a:rPr lang="en-US" sz="1200" b="0" i="0" kern="1200" dirty="0" smtClean="0">
                <a:solidFill>
                  <a:schemeClr val="tx1"/>
                </a:solidFill>
                <a:effectLst/>
                <a:latin typeface="Arial" charset="0"/>
                <a:ea typeface="ＭＳ Ｐゴシック" charset="-128"/>
                <a:cs typeface="+mn-cs"/>
              </a:rPr>
              <a:t> servers so it can be queried via Hive.</a:t>
            </a:r>
          </a:p>
          <a:p>
            <a:pPr lvl="2"/>
            <a:r>
              <a:rPr lang="en-US" sz="1200" b="0" i="0" kern="1200" dirty="0" smtClean="0">
                <a:solidFill>
                  <a:schemeClr val="tx1"/>
                </a:solidFill>
                <a:effectLst/>
                <a:latin typeface="Arial" charset="0"/>
                <a:ea typeface="ＭＳ Ｐゴシック" charset="-128"/>
                <a:cs typeface="+mn-cs"/>
              </a:rPr>
              <a:t>This also serves as a backup plan as the data can be recovered from Hive.</a:t>
            </a:r>
          </a:p>
          <a:p>
            <a:pPr lvl="2"/>
            <a:r>
              <a:rPr lang="en-US" sz="1200" b="0" i="0" kern="1200" dirty="0" smtClean="0">
                <a:solidFill>
                  <a:schemeClr val="tx1"/>
                </a:solidFill>
                <a:effectLst/>
                <a:latin typeface="Arial" charset="0"/>
                <a:ea typeface="ＭＳ Ｐゴシック" charset="-128"/>
                <a:cs typeface="+mn-cs"/>
              </a:rPr>
              <a:t>Raw logs are removed after a period of time.</a:t>
            </a:r>
          </a:p>
          <a:p>
            <a:r>
              <a:rPr lang="en-US" sz="1200" b="0" i="0" kern="1200" dirty="0" err="1" smtClean="0">
                <a:solidFill>
                  <a:schemeClr val="tx1"/>
                </a:solidFill>
                <a:effectLst/>
                <a:latin typeface="Arial" charset="0"/>
                <a:ea typeface="ＭＳ Ｐゴシック" charset="-128"/>
                <a:cs typeface="+mn-cs"/>
              </a:rPr>
              <a:t>HBase</a:t>
            </a:r>
            <a:r>
              <a:rPr lang="en-US" sz="1200" b="0" i="0" kern="1200" dirty="0" smtClean="0">
                <a:solidFill>
                  <a:schemeClr val="tx1"/>
                </a:solidFill>
                <a:effectLst/>
                <a:latin typeface="Arial" charset="0"/>
                <a:ea typeface="ＭＳ Ｐゴシック" charset="-128"/>
                <a:cs typeface="+mn-cs"/>
              </a:rPr>
              <a:t> is a distribute column store. </a:t>
            </a:r>
          </a:p>
          <a:p>
            <a:pPr lvl="1"/>
            <a:r>
              <a:rPr lang="en-US" sz="1200" b="0" i="0" kern="1200" dirty="0" smtClean="0">
                <a:solidFill>
                  <a:schemeClr val="tx1"/>
                </a:solidFill>
                <a:effectLst/>
                <a:latin typeface="Arial" charset="0"/>
                <a:ea typeface="ＭＳ Ｐゴシック" charset="-128"/>
                <a:cs typeface="+mn-cs"/>
              </a:rPr>
              <a:t>Database interface to </a:t>
            </a:r>
            <a:r>
              <a:rPr lang="en-US" sz="1200" b="0" i="0" kern="1200" dirty="0" err="1" smtClean="0">
                <a:solidFill>
                  <a:schemeClr val="tx1"/>
                </a:solidFill>
                <a:effectLst/>
                <a:latin typeface="Arial" charset="0"/>
                <a:ea typeface="ＭＳ Ｐゴシック" charset="-128"/>
                <a:cs typeface="+mn-cs"/>
              </a:rPr>
              <a:t>Hadoop</a:t>
            </a:r>
            <a:r>
              <a:rPr lang="en-US" sz="1200" b="0" i="0" kern="1200" dirty="0" smtClean="0">
                <a:solidFill>
                  <a:schemeClr val="tx1"/>
                </a:solidFill>
                <a:effectLst/>
                <a:latin typeface="Arial" charset="0"/>
                <a:ea typeface="ＭＳ Ｐゴシック" charset="-128"/>
                <a:cs typeface="+mn-cs"/>
              </a:rPr>
              <a:t>. Facebook has people working internally on </a:t>
            </a:r>
            <a:r>
              <a:rPr lang="en-US" sz="1200" b="0" i="0" kern="1200" dirty="0" err="1" smtClean="0">
                <a:solidFill>
                  <a:schemeClr val="tx1"/>
                </a:solidFill>
                <a:effectLst/>
                <a:latin typeface="Arial" charset="0"/>
                <a:ea typeface="ＭＳ Ｐゴシック" charset="-128"/>
                <a:cs typeface="+mn-cs"/>
              </a:rPr>
              <a:t>HBase</a:t>
            </a:r>
            <a:r>
              <a:rPr lang="en-US" sz="1200" b="0" i="0" kern="1200" dirty="0" smtClean="0">
                <a:solidFill>
                  <a:schemeClr val="tx1"/>
                </a:solidFill>
                <a:effectLst/>
                <a:latin typeface="Arial" charset="0"/>
                <a:ea typeface="ＭＳ Ｐゴシック" charset="-128"/>
                <a:cs typeface="+mn-cs"/>
              </a:rPr>
              <a:t>. </a:t>
            </a:r>
          </a:p>
          <a:p>
            <a:pPr lvl="1"/>
            <a:r>
              <a:rPr lang="en-US" sz="1200" b="0" i="0" kern="1200" dirty="0" smtClean="0">
                <a:solidFill>
                  <a:schemeClr val="tx1"/>
                </a:solidFill>
                <a:effectLst/>
                <a:latin typeface="Arial" charset="0"/>
                <a:ea typeface="ＭＳ Ｐゴシック" charset="-128"/>
                <a:cs typeface="+mn-cs"/>
              </a:rPr>
              <a:t>Unlike a relational database you don't create mappings between tables.</a:t>
            </a:r>
          </a:p>
          <a:p>
            <a:pPr lvl="1"/>
            <a:r>
              <a:rPr lang="en-US" sz="1200" b="0" i="0" kern="1200" dirty="0" smtClean="0">
                <a:solidFill>
                  <a:schemeClr val="tx1"/>
                </a:solidFill>
                <a:effectLst/>
                <a:latin typeface="Arial" charset="0"/>
                <a:ea typeface="ＭＳ Ｐゴシック" charset="-128"/>
                <a:cs typeface="+mn-cs"/>
              </a:rPr>
              <a:t>You don't create indexes. The only index you have a primary row key.</a:t>
            </a:r>
          </a:p>
          <a:p>
            <a:pPr lvl="1"/>
            <a:r>
              <a:rPr lang="en-US" sz="1200" b="0" i="0" kern="1200" dirty="0" smtClean="0">
                <a:solidFill>
                  <a:schemeClr val="tx1"/>
                </a:solidFill>
                <a:effectLst/>
                <a:latin typeface="Arial" charset="0"/>
                <a:ea typeface="ＭＳ Ｐゴシック" charset="-128"/>
                <a:cs typeface="+mn-cs"/>
              </a:rPr>
              <a:t>From the row key you can have millions of sparse columns of storage. It's very flexible. You don't have to specify the schema. You define column families to which you can add keys at anytime.</a:t>
            </a:r>
          </a:p>
          <a:p>
            <a:pPr lvl="1"/>
            <a:r>
              <a:rPr lang="en-US" sz="1200" b="0" i="0" kern="1200" dirty="0" smtClean="0">
                <a:solidFill>
                  <a:schemeClr val="tx1"/>
                </a:solidFill>
                <a:effectLst/>
                <a:latin typeface="Arial" charset="0"/>
                <a:ea typeface="ＭＳ Ｐゴシック" charset="-128"/>
                <a:cs typeface="+mn-cs"/>
              </a:rPr>
              <a:t>Key feature to scalability and reliability is the WAL, write ahead log, which is a log of the operations that are supposed to occur. </a:t>
            </a:r>
          </a:p>
          <a:p>
            <a:pPr lvl="2"/>
            <a:r>
              <a:rPr lang="en-US" sz="1200" b="0" i="0" kern="1200" dirty="0" smtClean="0">
                <a:solidFill>
                  <a:schemeClr val="tx1"/>
                </a:solidFill>
                <a:effectLst/>
                <a:latin typeface="Arial" charset="0"/>
                <a:ea typeface="ＭＳ Ｐゴシック" charset="-128"/>
                <a:cs typeface="+mn-cs"/>
              </a:rPr>
              <a:t>Based on the key, data is </a:t>
            </a:r>
            <a:r>
              <a:rPr lang="en-US" sz="1200" b="0" i="0" kern="1200" dirty="0" err="1" smtClean="0">
                <a:solidFill>
                  <a:schemeClr val="tx1"/>
                </a:solidFill>
                <a:effectLst/>
                <a:latin typeface="Arial" charset="0"/>
                <a:ea typeface="ＭＳ Ｐゴシック" charset="-128"/>
                <a:cs typeface="+mn-cs"/>
              </a:rPr>
              <a:t>sharded</a:t>
            </a:r>
            <a:r>
              <a:rPr lang="en-US" sz="1200" b="0" i="0" kern="1200" dirty="0" smtClean="0">
                <a:solidFill>
                  <a:schemeClr val="tx1"/>
                </a:solidFill>
                <a:effectLst/>
                <a:latin typeface="Arial" charset="0"/>
                <a:ea typeface="ＭＳ Ｐゴシック" charset="-128"/>
                <a:cs typeface="+mn-cs"/>
              </a:rPr>
              <a:t> to a region server. </a:t>
            </a:r>
          </a:p>
          <a:p>
            <a:pPr lvl="2"/>
            <a:r>
              <a:rPr lang="en-US" sz="1200" b="0" i="0" kern="1200" dirty="0" smtClean="0">
                <a:solidFill>
                  <a:schemeClr val="tx1"/>
                </a:solidFill>
                <a:effectLst/>
                <a:latin typeface="Arial" charset="0"/>
                <a:ea typeface="ＭＳ Ｐゴシック" charset="-128"/>
                <a:cs typeface="+mn-cs"/>
              </a:rPr>
              <a:t>Written to WAL first.</a:t>
            </a:r>
          </a:p>
          <a:p>
            <a:pPr lvl="2"/>
            <a:r>
              <a:rPr lang="en-US" sz="1200" b="0" i="0" kern="1200" dirty="0" smtClean="0">
                <a:solidFill>
                  <a:schemeClr val="tx1"/>
                </a:solidFill>
                <a:effectLst/>
                <a:latin typeface="Arial" charset="0"/>
                <a:ea typeface="ＭＳ Ｐゴシック" charset="-128"/>
                <a:cs typeface="+mn-cs"/>
              </a:rPr>
              <a:t>Data is put into memory. At some point in time or if enough data has been accumulated the data is flushed to disk.</a:t>
            </a:r>
          </a:p>
          <a:p>
            <a:pPr lvl="2"/>
            <a:r>
              <a:rPr lang="en-US" sz="1200" b="0" i="0" kern="1200" dirty="0" smtClean="0">
                <a:solidFill>
                  <a:schemeClr val="tx1"/>
                </a:solidFill>
                <a:effectLst/>
                <a:latin typeface="Arial" charset="0"/>
                <a:ea typeface="ＭＳ Ｐゴシック" charset="-128"/>
                <a:cs typeface="+mn-cs"/>
              </a:rPr>
              <a:t>If the machine goes down you can recreate the data from the WAL. So there's no permanent data loss.</a:t>
            </a:r>
          </a:p>
          <a:p>
            <a:pPr lvl="2"/>
            <a:r>
              <a:rPr lang="en-US" sz="1200" b="0" i="0" kern="1200" dirty="0" smtClean="0">
                <a:solidFill>
                  <a:schemeClr val="tx1"/>
                </a:solidFill>
                <a:effectLst/>
                <a:latin typeface="Arial" charset="0"/>
                <a:ea typeface="ＭＳ Ｐゴシック" charset="-128"/>
                <a:cs typeface="+mn-cs"/>
              </a:rPr>
              <a:t>Use a combination of the log and in-memory storage they can handle an extremely high rate of IO reliably. </a:t>
            </a:r>
          </a:p>
          <a:p>
            <a:pPr lvl="1"/>
            <a:r>
              <a:rPr lang="en-US" sz="1200" b="0" i="0" kern="1200" dirty="0" err="1" smtClean="0">
                <a:solidFill>
                  <a:schemeClr val="tx1"/>
                </a:solidFill>
                <a:effectLst/>
                <a:latin typeface="Arial" charset="0"/>
                <a:ea typeface="ＭＳ Ｐゴシック" charset="-128"/>
                <a:cs typeface="+mn-cs"/>
              </a:rPr>
              <a:t>HBase</a:t>
            </a:r>
            <a:r>
              <a:rPr lang="en-US" sz="1200" b="0" i="0" kern="1200" dirty="0" smtClean="0">
                <a:solidFill>
                  <a:schemeClr val="tx1"/>
                </a:solidFill>
                <a:effectLst/>
                <a:latin typeface="Arial" charset="0"/>
                <a:ea typeface="ＭＳ Ｐゴシック" charset="-128"/>
                <a:cs typeface="+mn-cs"/>
              </a:rPr>
              <a:t> handles failure detection and automatically routes across failures.</a:t>
            </a:r>
          </a:p>
          <a:p>
            <a:pPr lvl="1"/>
            <a:r>
              <a:rPr lang="en-US" sz="1200" b="0" i="0" kern="1200" dirty="0" smtClean="0">
                <a:solidFill>
                  <a:schemeClr val="tx1"/>
                </a:solidFill>
                <a:effectLst/>
                <a:latin typeface="Arial" charset="0"/>
                <a:ea typeface="ＭＳ Ｐゴシック" charset="-128"/>
                <a:cs typeface="+mn-cs"/>
              </a:rPr>
              <a:t>Currently </a:t>
            </a:r>
            <a:r>
              <a:rPr lang="en-US" sz="1200" b="0" i="0" kern="1200" dirty="0" err="1" smtClean="0">
                <a:solidFill>
                  <a:schemeClr val="tx1"/>
                </a:solidFill>
                <a:effectLst/>
                <a:latin typeface="Arial" charset="0"/>
                <a:ea typeface="ＭＳ Ｐゴシック" charset="-128"/>
                <a:cs typeface="+mn-cs"/>
              </a:rPr>
              <a:t>HBase</a:t>
            </a:r>
            <a:r>
              <a:rPr lang="en-US" sz="1200" b="0" i="0" kern="1200" dirty="0" smtClean="0">
                <a:solidFill>
                  <a:schemeClr val="tx1"/>
                </a:solidFill>
                <a:effectLst/>
                <a:latin typeface="Arial" charset="0"/>
                <a:ea typeface="ＭＳ Ｐゴシック" charset="-128"/>
                <a:cs typeface="+mn-cs"/>
              </a:rPr>
              <a:t> </a:t>
            </a:r>
            <a:r>
              <a:rPr lang="en-US" sz="1200" b="0" i="0" kern="1200" dirty="0" err="1" smtClean="0">
                <a:solidFill>
                  <a:schemeClr val="tx1"/>
                </a:solidFill>
                <a:effectLst/>
                <a:latin typeface="Arial" charset="0"/>
                <a:ea typeface="ＭＳ Ｐゴシック" charset="-128"/>
                <a:cs typeface="+mn-cs"/>
              </a:rPr>
              <a:t>resharding</a:t>
            </a:r>
            <a:r>
              <a:rPr lang="en-US" sz="1200" b="0" i="0" kern="1200" dirty="0" smtClean="0">
                <a:solidFill>
                  <a:schemeClr val="tx1"/>
                </a:solidFill>
                <a:effectLst/>
                <a:latin typeface="Arial" charset="0"/>
                <a:ea typeface="ＭＳ Ｐゴシック" charset="-128"/>
                <a:cs typeface="+mn-cs"/>
              </a:rPr>
              <a:t> is done manually.</a:t>
            </a:r>
          </a:p>
          <a:p>
            <a:pPr lvl="2"/>
            <a:r>
              <a:rPr lang="en-US" sz="1200" b="0" i="0" kern="1200" dirty="0" smtClean="0">
                <a:solidFill>
                  <a:schemeClr val="tx1"/>
                </a:solidFill>
                <a:effectLst/>
                <a:latin typeface="Arial" charset="0"/>
                <a:ea typeface="ＭＳ Ｐゴシック" charset="-128"/>
                <a:cs typeface="+mn-cs"/>
              </a:rPr>
              <a:t>Automatic hot spot detection and </a:t>
            </a:r>
            <a:r>
              <a:rPr lang="en-US" sz="1200" b="0" i="0" kern="1200" dirty="0" err="1" smtClean="0">
                <a:solidFill>
                  <a:schemeClr val="tx1"/>
                </a:solidFill>
                <a:effectLst/>
                <a:latin typeface="Arial" charset="0"/>
                <a:ea typeface="ＭＳ Ｐゴシック" charset="-128"/>
                <a:cs typeface="+mn-cs"/>
              </a:rPr>
              <a:t>resharding</a:t>
            </a:r>
            <a:r>
              <a:rPr lang="en-US" sz="1200" b="0" i="0" kern="1200" dirty="0" smtClean="0">
                <a:solidFill>
                  <a:schemeClr val="tx1"/>
                </a:solidFill>
                <a:effectLst/>
                <a:latin typeface="Arial" charset="0"/>
                <a:ea typeface="ＭＳ Ｐゴシック" charset="-128"/>
                <a:cs typeface="+mn-cs"/>
              </a:rPr>
              <a:t> is on the roadmap for </a:t>
            </a:r>
            <a:r>
              <a:rPr lang="en-US" sz="1200" b="0" i="0" kern="1200" dirty="0" err="1" smtClean="0">
                <a:solidFill>
                  <a:schemeClr val="tx1"/>
                </a:solidFill>
                <a:effectLst/>
                <a:latin typeface="Arial" charset="0"/>
                <a:ea typeface="ＭＳ Ｐゴシック" charset="-128"/>
                <a:cs typeface="+mn-cs"/>
              </a:rPr>
              <a:t>HBase</a:t>
            </a:r>
            <a:r>
              <a:rPr lang="en-US" sz="1200" b="0" i="0" kern="1200" dirty="0" smtClean="0">
                <a:solidFill>
                  <a:schemeClr val="tx1"/>
                </a:solidFill>
                <a:effectLst/>
                <a:latin typeface="Arial" charset="0"/>
                <a:ea typeface="ＭＳ Ｐゴシック" charset="-128"/>
                <a:cs typeface="+mn-cs"/>
              </a:rPr>
              <a:t>, but it's not there yet.</a:t>
            </a:r>
          </a:p>
          <a:p>
            <a:pPr lvl="2"/>
            <a:r>
              <a:rPr lang="en-US" sz="1200" b="0" i="0" kern="1200" dirty="0" smtClean="0">
                <a:solidFill>
                  <a:schemeClr val="tx1"/>
                </a:solidFill>
                <a:effectLst/>
                <a:latin typeface="Arial" charset="0"/>
                <a:ea typeface="ＭＳ Ｐゴシック" charset="-128"/>
                <a:cs typeface="+mn-cs"/>
              </a:rPr>
              <a:t>Every Tuesday someone looks at the keys and decides what changes to make in the </a:t>
            </a:r>
            <a:r>
              <a:rPr lang="en-US" sz="1200" b="0" i="0" kern="1200" dirty="0" err="1" smtClean="0">
                <a:solidFill>
                  <a:schemeClr val="tx1"/>
                </a:solidFill>
                <a:effectLst/>
                <a:latin typeface="Arial" charset="0"/>
                <a:ea typeface="ＭＳ Ｐゴシック" charset="-128"/>
                <a:cs typeface="+mn-cs"/>
              </a:rPr>
              <a:t>sharding</a:t>
            </a:r>
            <a:r>
              <a:rPr lang="en-US" sz="1200" b="0" i="0" kern="1200" dirty="0" smtClean="0">
                <a:solidFill>
                  <a:schemeClr val="tx1"/>
                </a:solidFill>
                <a:effectLst/>
                <a:latin typeface="Arial" charset="0"/>
                <a:ea typeface="ＭＳ Ｐゴシック" charset="-128"/>
                <a:cs typeface="+mn-cs"/>
              </a:rPr>
              <a:t> plan.</a:t>
            </a:r>
          </a:p>
          <a:p>
            <a:r>
              <a:rPr lang="en-US" sz="1200" b="1" i="0" kern="1200" dirty="0" smtClean="0">
                <a:solidFill>
                  <a:schemeClr val="tx1"/>
                </a:solidFill>
                <a:effectLst/>
                <a:latin typeface="Arial" charset="0"/>
                <a:ea typeface="ＭＳ Ｐゴシック" charset="-128"/>
                <a:cs typeface="+mn-cs"/>
              </a:rPr>
              <a:t>Schema </a:t>
            </a:r>
            <a:endParaRPr lang="en-US" sz="1200" b="0" i="0" kern="1200" dirty="0" smtClean="0">
              <a:solidFill>
                <a:schemeClr val="tx1"/>
              </a:solidFill>
              <a:effectLst/>
              <a:latin typeface="Arial" charset="0"/>
              <a:ea typeface="ＭＳ Ｐゴシック" charset="-128"/>
              <a:cs typeface="+mn-cs"/>
            </a:endParaRPr>
          </a:p>
          <a:p>
            <a:pPr lvl="1"/>
            <a:r>
              <a:rPr lang="en-US" sz="1200" b="0" i="0" kern="1200" dirty="0" smtClean="0">
                <a:solidFill>
                  <a:schemeClr val="tx1"/>
                </a:solidFill>
                <a:effectLst/>
                <a:latin typeface="Arial" charset="0"/>
                <a:ea typeface="ＭＳ Ｐゴシック" charset="-128"/>
                <a:cs typeface="+mn-cs"/>
              </a:rPr>
              <a:t>Store on a per URL basis a bunch of counters.</a:t>
            </a:r>
          </a:p>
          <a:p>
            <a:pPr lvl="1"/>
            <a:r>
              <a:rPr lang="en-US" sz="1200" b="0" i="0" kern="1200" dirty="0" smtClean="0">
                <a:solidFill>
                  <a:schemeClr val="tx1"/>
                </a:solidFill>
                <a:effectLst/>
                <a:latin typeface="Arial" charset="0"/>
                <a:ea typeface="ＭＳ Ｐゴシック" charset="-128"/>
                <a:cs typeface="+mn-cs"/>
              </a:rPr>
              <a:t>A row key, which is the only lookup key, is the MD5 hash of the reverse domain</a:t>
            </a:r>
          </a:p>
          <a:p>
            <a:pPr lvl="2"/>
            <a:r>
              <a:rPr lang="en-US" sz="1200" b="0" i="0" kern="1200" dirty="0" smtClean="0">
                <a:solidFill>
                  <a:schemeClr val="tx1"/>
                </a:solidFill>
                <a:effectLst/>
                <a:latin typeface="Arial" charset="0"/>
                <a:ea typeface="ＭＳ Ｐゴシック" charset="-128"/>
                <a:cs typeface="+mn-cs"/>
              </a:rPr>
              <a:t>Selecting the proper key structure helps with scanning and </a:t>
            </a:r>
            <a:r>
              <a:rPr lang="en-US" sz="1200" b="0" i="0" kern="1200" dirty="0" err="1" smtClean="0">
                <a:solidFill>
                  <a:schemeClr val="tx1"/>
                </a:solidFill>
                <a:effectLst/>
                <a:latin typeface="Arial" charset="0"/>
                <a:ea typeface="ＭＳ Ｐゴシック" charset="-128"/>
                <a:cs typeface="+mn-cs"/>
              </a:rPr>
              <a:t>sharding</a:t>
            </a:r>
            <a:r>
              <a:rPr lang="en-US" sz="1200" b="0" i="0" kern="1200" dirty="0" smtClean="0">
                <a:solidFill>
                  <a:schemeClr val="tx1"/>
                </a:solidFill>
                <a:effectLst/>
                <a:latin typeface="Arial" charset="0"/>
                <a:ea typeface="ＭＳ Ｐゴシック" charset="-128"/>
                <a:cs typeface="+mn-cs"/>
              </a:rPr>
              <a:t>.</a:t>
            </a:r>
          </a:p>
          <a:p>
            <a:pPr lvl="2"/>
            <a:r>
              <a:rPr lang="en-US" sz="1200" b="0" i="0" kern="1200" dirty="0" smtClean="0">
                <a:solidFill>
                  <a:schemeClr val="tx1"/>
                </a:solidFill>
                <a:effectLst/>
                <a:latin typeface="Arial" charset="0"/>
                <a:ea typeface="ＭＳ Ｐゴシック" charset="-128"/>
                <a:cs typeface="+mn-cs"/>
              </a:rPr>
              <a:t>A problem they have is </a:t>
            </a:r>
            <a:r>
              <a:rPr lang="en-US" sz="1200" b="0" i="0" kern="1200" dirty="0" err="1" smtClean="0">
                <a:solidFill>
                  <a:schemeClr val="tx1"/>
                </a:solidFill>
                <a:effectLst/>
                <a:latin typeface="Arial" charset="0"/>
                <a:ea typeface="ＭＳ Ｐゴシック" charset="-128"/>
                <a:cs typeface="+mn-cs"/>
              </a:rPr>
              <a:t>sharding</a:t>
            </a:r>
            <a:r>
              <a:rPr lang="en-US" sz="1200" b="0" i="0" kern="1200" dirty="0" smtClean="0">
                <a:solidFill>
                  <a:schemeClr val="tx1"/>
                </a:solidFill>
                <a:effectLst/>
                <a:latin typeface="Arial" charset="0"/>
                <a:ea typeface="ＭＳ Ｐゴシック" charset="-128"/>
                <a:cs typeface="+mn-cs"/>
              </a:rPr>
              <a:t> data properly onto different machines. Using a MD5 hash makes it easier to say this range goes here and that range goes there. </a:t>
            </a:r>
          </a:p>
          <a:p>
            <a:pPr lvl="2"/>
            <a:r>
              <a:rPr lang="en-US" sz="1200" b="0" i="0" kern="1200" dirty="0" smtClean="0">
                <a:solidFill>
                  <a:schemeClr val="tx1"/>
                </a:solidFill>
                <a:effectLst/>
                <a:latin typeface="Arial" charset="0"/>
                <a:ea typeface="ＭＳ Ｐゴシック" charset="-128"/>
                <a:cs typeface="+mn-cs"/>
              </a:rPr>
              <a:t>For URLs they do something similar, plus they add an ID on top of that. Every URL in Facebook is represented by a unique ID, which is used to help with </a:t>
            </a:r>
            <a:r>
              <a:rPr lang="en-US" sz="1200" b="0" i="0" kern="1200" dirty="0" err="1" smtClean="0">
                <a:solidFill>
                  <a:schemeClr val="tx1"/>
                </a:solidFill>
                <a:effectLst/>
                <a:latin typeface="Arial" charset="0"/>
                <a:ea typeface="ＭＳ Ｐゴシック" charset="-128"/>
                <a:cs typeface="+mn-cs"/>
              </a:rPr>
              <a:t>sharding</a:t>
            </a:r>
            <a:r>
              <a:rPr lang="en-US" sz="1200" b="0" i="0" kern="1200" dirty="0" smtClean="0">
                <a:solidFill>
                  <a:schemeClr val="tx1"/>
                </a:solidFill>
                <a:effectLst/>
                <a:latin typeface="Arial" charset="0"/>
                <a:ea typeface="ＭＳ Ｐゴシック" charset="-128"/>
                <a:cs typeface="+mn-cs"/>
              </a:rPr>
              <a:t>.</a:t>
            </a:r>
          </a:p>
          <a:p>
            <a:pPr lvl="2"/>
            <a:r>
              <a:rPr lang="en-US" sz="1200" b="0" i="0" kern="1200" dirty="0" smtClean="0">
                <a:solidFill>
                  <a:schemeClr val="tx1"/>
                </a:solidFill>
                <a:effectLst/>
                <a:latin typeface="Arial" charset="0"/>
                <a:ea typeface="ＭＳ Ｐゴシック" charset="-128"/>
                <a:cs typeface="+mn-cs"/>
              </a:rPr>
              <a:t>A reverse domain, </a:t>
            </a:r>
            <a:r>
              <a:rPr lang="en-US" sz="1200" b="0" i="1" kern="1200" dirty="0" err="1" smtClean="0">
                <a:solidFill>
                  <a:schemeClr val="tx1"/>
                </a:solidFill>
                <a:effectLst/>
                <a:latin typeface="Arial" charset="0"/>
                <a:ea typeface="ＭＳ Ｐゴシック" charset="-128"/>
                <a:cs typeface="+mn-cs"/>
              </a:rPr>
              <a:t>com.facebook</a:t>
            </a:r>
            <a:r>
              <a:rPr lang="en-US" sz="1200" b="0" i="1" kern="1200" dirty="0" smtClean="0">
                <a:solidFill>
                  <a:schemeClr val="tx1"/>
                </a:solidFill>
                <a:effectLst/>
                <a:latin typeface="Arial" charset="0"/>
                <a:ea typeface="ＭＳ Ｐゴシック" charset="-128"/>
                <a:cs typeface="+mn-cs"/>
              </a:rPr>
              <a:t>/</a:t>
            </a:r>
            <a:r>
              <a:rPr lang="en-US" sz="1200" b="0" i="0" kern="1200" dirty="0" smtClean="0">
                <a:solidFill>
                  <a:schemeClr val="tx1"/>
                </a:solidFill>
                <a:effectLst/>
                <a:latin typeface="Arial" charset="0"/>
                <a:ea typeface="ＭＳ Ｐゴシック" charset="-128"/>
                <a:cs typeface="+mn-cs"/>
              </a:rPr>
              <a:t> for example, is used so that the data is clustered together. </a:t>
            </a:r>
            <a:r>
              <a:rPr lang="en-US" sz="1200" b="0" i="0" kern="1200" dirty="0" err="1" smtClean="0">
                <a:solidFill>
                  <a:schemeClr val="tx1"/>
                </a:solidFill>
                <a:effectLst/>
                <a:latin typeface="Arial" charset="0"/>
                <a:ea typeface="ＭＳ Ｐゴシック" charset="-128"/>
                <a:cs typeface="+mn-cs"/>
              </a:rPr>
              <a:t>HBase</a:t>
            </a:r>
            <a:r>
              <a:rPr lang="en-US" sz="1200" b="0" i="0" kern="1200" dirty="0" smtClean="0">
                <a:solidFill>
                  <a:schemeClr val="tx1"/>
                </a:solidFill>
                <a:effectLst/>
                <a:latin typeface="Arial" charset="0"/>
                <a:ea typeface="ＭＳ Ｐゴシック" charset="-128"/>
                <a:cs typeface="+mn-cs"/>
              </a:rPr>
              <a:t> is really good at scanning clustered data, so if they store the data so it's clustered together they can efficiently calculate stats across domains. </a:t>
            </a:r>
          </a:p>
          <a:p>
            <a:pPr lvl="1"/>
            <a:r>
              <a:rPr lang="en-US" sz="1200" b="0" i="0" kern="1200" dirty="0" smtClean="0">
                <a:solidFill>
                  <a:schemeClr val="tx1"/>
                </a:solidFill>
                <a:effectLst/>
                <a:latin typeface="Arial" charset="0"/>
                <a:ea typeface="ＭＳ Ｐゴシック" charset="-128"/>
                <a:cs typeface="+mn-cs"/>
              </a:rPr>
              <a:t>Think of every row a URL and every cell as a counter, you are able to set different TTLs (time to live) for each cell. So if keeping an hourly count there's no reason to keep that around for every URL forever, so they set a TTL of two weeks. Typically set TTLs on a per column family basis. </a:t>
            </a:r>
          </a:p>
          <a:p>
            <a:r>
              <a:rPr lang="en-US" sz="1200" b="0" i="0" kern="1200" dirty="0" smtClean="0">
                <a:solidFill>
                  <a:schemeClr val="tx1"/>
                </a:solidFill>
                <a:effectLst/>
                <a:latin typeface="Arial" charset="0"/>
                <a:ea typeface="ＭＳ Ｐゴシック" charset="-128"/>
                <a:cs typeface="+mn-cs"/>
              </a:rPr>
              <a:t>Per server they can handle 10,000 writes per second. </a:t>
            </a:r>
          </a:p>
          <a:p>
            <a:r>
              <a:rPr lang="en-US" sz="1200" b="0" i="0" kern="1200" dirty="0" err="1" smtClean="0">
                <a:solidFill>
                  <a:schemeClr val="tx1"/>
                </a:solidFill>
                <a:effectLst/>
                <a:latin typeface="Arial" charset="0"/>
                <a:ea typeface="ＭＳ Ｐゴシック" charset="-128"/>
                <a:cs typeface="+mn-cs"/>
              </a:rPr>
              <a:t>Checkpointing</a:t>
            </a:r>
            <a:r>
              <a:rPr lang="en-US" sz="1200" b="0" i="0" kern="1200" dirty="0" smtClean="0">
                <a:solidFill>
                  <a:schemeClr val="tx1"/>
                </a:solidFill>
                <a:effectLst/>
                <a:latin typeface="Arial" charset="0"/>
                <a:ea typeface="ＭＳ Ｐゴシック" charset="-128"/>
                <a:cs typeface="+mn-cs"/>
              </a:rPr>
              <a:t> is used to prevent data loss when reading data from log files. </a:t>
            </a:r>
          </a:p>
          <a:p>
            <a:pPr lvl="1"/>
            <a:r>
              <a:rPr lang="en-US" sz="1200" b="0" i="0" kern="1200" dirty="0" err="1" smtClean="0">
                <a:solidFill>
                  <a:schemeClr val="tx1"/>
                </a:solidFill>
                <a:effectLst/>
                <a:latin typeface="Arial" charset="0"/>
                <a:ea typeface="ＭＳ Ｐゴシック" charset="-128"/>
                <a:cs typeface="+mn-cs"/>
              </a:rPr>
              <a:t>Tailers</a:t>
            </a:r>
            <a:r>
              <a:rPr lang="en-US" sz="1200" b="0" i="0" kern="1200" dirty="0" smtClean="0">
                <a:solidFill>
                  <a:schemeClr val="tx1"/>
                </a:solidFill>
                <a:effectLst/>
                <a:latin typeface="Arial" charset="0"/>
                <a:ea typeface="ＭＳ Ｐゴシック" charset="-128"/>
                <a:cs typeface="+mn-cs"/>
              </a:rPr>
              <a:t> save log stream check points  in </a:t>
            </a:r>
            <a:r>
              <a:rPr lang="en-US" sz="1200" b="0" i="0" kern="1200" dirty="0" err="1" smtClean="0">
                <a:solidFill>
                  <a:schemeClr val="tx1"/>
                </a:solidFill>
                <a:effectLst/>
                <a:latin typeface="Arial" charset="0"/>
                <a:ea typeface="ＭＳ Ｐゴシック" charset="-128"/>
                <a:cs typeface="+mn-cs"/>
              </a:rPr>
              <a:t>HBase</a:t>
            </a:r>
            <a:r>
              <a:rPr lang="en-US" sz="1200" b="0" i="0" kern="1200" dirty="0" smtClean="0">
                <a:solidFill>
                  <a:schemeClr val="tx1"/>
                </a:solidFill>
                <a:effectLst/>
                <a:latin typeface="Arial" charset="0"/>
                <a:ea typeface="ＭＳ Ｐゴシック" charset="-128"/>
                <a:cs typeface="+mn-cs"/>
              </a:rPr>
              <a:t>.</a:t>
            </a:r>
          </a:p>
          <a:p>
            <a:pPr lvl="1"/>
            <a:r>
              <a:rPr lang="en-US" sz="1200" b="0" i="0" kern="1200" dirty="0" smtClean="0">
                <a:solidFill>
                  <a:schemeClr val="tx1"/>
                </a:solidFill>
                <a:effectLst/>
                <a:latin typeface="Arial" charset="0"/>
                <a:ea typeface="ＭＳ Ｐゴシック" charset="-128"/>
                <a:cs typeface="+mn-cs"/>
              </a:rPr>
              <a:t>Replayed on startup so won't lose data.</a:t>
            </a:r>
          </a:p>
          <a:p>
            <a:r>
              <a:rPr lang="en-US" sz="1200" b="0" i="0" kern="1200" dirty="0" smtClean="0">
                <a:solidFill>
                  <a:schemeClr val="tx1"/>
                </a:solidFill>
                <a:effectLst/>
                <a:latin typeface="Arial" charset="0"/>
                <a:ea typeface="ＭＳ Ｐゴシック" charset="-128"/>
                <a:cs typeface="+mn-cs"/>
              </a:rPr>
              <a:t>Useful for detecting click fraud, but it doesn't have fraud detection built in.</a:t>
            </a:r>
          </a:p>
          <a:p>
            <a:r>
              <a:rPr lang="en-US" sz="1200" b="1" i="0" kern="1200" dirty="0" err="1" smtClean="0">
                <a:solidFill>
                  <a:schemeClr val="tx1"/>
                </a:solidFill>
                <a:effectLst/>
                <a:latin typeface="Arial" charset="0"/>
                <a:ea typeface="ＭＳ Ｐゴシック" charset="-128"/>
                <a:cs typeface="+mn-cs"/>
              </a:rPr>
              <a:t>Tailer</a:t>
            </a:r>
            <a:r>
              <a:rPr lang="en-US" sz="1200" b="1" i="0" kern="1200" dirty="0" smtClean="0">
                <a:solidFill>
                  <a:schemeClr val="tx1"/>
                </a:solidFill>
                <a:effectLst/>
                <a:latin typeface="Arial" charset="0"/>
                <a:ea typeface="ＭＳ Ｐゴシック" charset="-128"/>
                <a:cs typeface="+mn-cs"/>
              </a:rPr>
              <a:t> Hot Spots</a:t>
            </a:r>
            <a:endParaRPr lang="en-US" sz="1200" b="0" i="0" kern="1200" dirty="0" smtClean="0">
              <a:solidFill>
                <a:schemeClr val="tx1"/>
              </a:solidFill>
              <a:effectLst/>
              <a:latin typeface="Arial" charset="0"/>
              <a:ea typeface="ＭＳ Ｐゴシック" charset="-128"/>
              <a:cs typeface="+mn-cs"/>
            </a:endParaRPr>
          </a:p>
          <a:p>
            <a:pPr lvl="1"/>
            <a:r>
              <a:rPr lang="en-US" sz="1200" b="0" i="0" kern="1200" dirty="0" smtClean="0">
                <a:solidFill>
                  <a:schemeClr val="tx1"/>
                </a:solidFill>
                <a:effectLst/>
                <a:latin typeface="Arial" charset="0"/>
                <a:ea typeface="ＭＳ Ｐゴシック" charset="-128"/>
                <a:cs typeface="+mn-cs"/>
              </a:rPr>
              <a:t>In a distributed system there's a chance one part of the system can be hotter than another.</a:t>
            </a:r>
          </a:p>
          <a:p>
            <a:pPr lvl="1"/>
            <a:r>
              <a:rPr lang="en-US" sz="1200" b="0" i="0" kern="1200" dirty="0" smtClean="0">
                <a:solidFill>
                  <a:schemeClr val="tx1"/>
                </a:solidFill>
                <a:effectLst/>
                <a:latin typeface="Arial" charset="0"/>
                <a:ea typeface="ＭＳ Ｐゴシック" charset="-128"/>
                <a:cs typeface="+mn-cs"/>
              </a:rPr>
              <a:t>One example are region servers that can be hot because more keys are being directed that way.</a:t>
            </a:r>
          </a:p>
          <a:p>
            <a:pPr lvl="1"/>
            <a:r>
              <a:rPr lang="en-US" sz="1200" b="0" i="0" kern="1200" dirty="0" smtClean="0">
                <a:solidFill>
                  <a:schemeClr val="tx1"/>
                </a:solidFill>
                <a:effectLst/>
                <a:latin typeface="Arial" charset="0"/>
                <a:ea typeface="ＭＳ Ｐゴシック" charset="-128"/>
                <a:cs typeface="+mn-cs"/>
              </a:rPr>
              <a:t>One </a:t>
            </a:r>
            <a:r>
              <a:rPr lang="en-US" sz="1200" b="0" i="0" kern="1200" dirty="0" err="1" smtClean="0">
                <a:solidFill>
                  <a:schemeClr val="tx1"/>
                </a:solidFill>
                <a:effectLst/>
                <a:latin typeface="Arial" charset="0"/>
                <a:ea typeface="ＭＳ Ｐゴシック" charset="-128"/>
                <a:cs typeface="+mn-cs"/>
              </a:rPr>
              <a:t>tailer</a:t>
            </a:r>
            <a:r>
              <a:rPr lang="en-US" sz="1200" b="0" i="0" kern="1200" dirty="0" smtClean="0">
                <a:solidFill>
                  <a:schemeClr val="tx1"/>
                </a:solidFill>
                <a:effectLst/>
                <a:latin typeface="Arial" charset="0"/>
                <a:ea typeface="ＭＳ Ｐゴシック" charset="-128"/>
                <a:cs typeface="+mn-cs"/>
              </a:rPr>
              <a:t> can be lag behind another too.</a:t>
            </a:r>
          </a:p>
          <a:p>
            <a:pPr lvl="1"/>
            <a:r>
              <a:rPr lang="en-US" sz="1200" b="0" i="0" kern="1200" dirty="0" smtClean="0">
                <a:solidFill>
                  <a:schemeClr val="tx1"/>
                </a:solidFill>
                <a:effectLst/>
                <a:latin typeface="Arial" charset="0"/>
                <a:ea typeface="ＭＳ Ｐゴシック" charset="-128"/>
                <a:cs typeface="+mn-cs"/>
              </a:rPr>
              <a:t>If one </a:t>
            </a:r>
            <a:r>
              <a:rPr lang="en-US" sz="1200" b="0" i="0" kern="1200" dirty="0" err="1" smtClean="0">
                <a:solidFill>
                  <a:schemeClr val="tx1"/>
                </a:solidFill>
                <a:effectLst/>
                <a:latin typeface="Arial" charset="0"/>
                <a:ea typeface="ＭＳ Ｐゴシック" charset="-128"/>
                <a:cs typeface="+mn-cs"/>
              </a:rPr>
              <a:t>tailer</a:t>
            </a:r>
            <a:r>
              <a:rPr lang="en-US" sz="1200" b="0" i="0" kern="1200" dirty="0" smtClean="0">
                <a:solidFill>
                  <a:schemeClr val="tx1"/>
                </a:solidFill>
                <a:effectLst/>
                <a:latin typeface="Arial" charset="0"/>
                <a:ea typeface="ＭＳ Ｐゴシック" charset="-128"/>
                <a:cs typeface="+mn-cs"/>
              </a:rPr>
              <a:t> is an hour behind and the others are up to date, what numbers do you display in the UI?</a:t>
            </a:r>
          </a:p>
          <a:p>
            <a:pPr lvl="2"/>
            <a:r>
              <a:rPr lang="en-US" sz="1200" b="0" i="0" kern="1200" dirty="0" smtClean="0">
                <a:solidFill>
                  <a:schemeClr val="tx1"/>
                </a:solidFill>
                <a:effectLst/>
                <a:latin typeface="Arial" charset="0"/>
                <a:ea typeface="ＭＳ Ｐゴシック" charset="-128"/>
                <a:cs typeface="+mn-cs"/>
              </a:rPr>
              <a:t>For example, impressions have a way higher volume than actions, so CTR rates were way higher in the last hour.</a:t>
            </a:r>
          </a:p>
          <a:p>
            <a:pPr lvl="2"/>
            <a:r>
              <a:rPr lang="en-US" sz="1200" b="0" i="0" kern="1200" dirty="0" smtClean="0">
                <a:solidFill>
                  <a:schemeClr val="tx1"/>
                </a:solidFill>
                <a:effectLst/>
                <a:latin typeface="Arial" charset="0"/>
                <a:ea typeface="ＭＳ Ｐゴシック" charset="-128"/>
                <a:cs typeface="+mn-cs"/>
              </a:rPr>
              <a:t>Solution is to figure out the least up to date </a:t>
            </a:r>
            <a:r>
              <a:rPr lang="en-US" sz="1200" b="0" i="0" kern="1200" dirty="0" err="1" smtClean="0">
                <a:solidFill>
                  <a:schemeClr val="tx1"/>
                </a:solidFill>
                <a:effectLst/>
                <a:latin typeface="Arial" charset="0"/>
                <a:ea typeface="ＭＳ Ｐゴシック" charset="-128"/>
                <a:cs typeface="+mn-cs"/>
              </a:rPr>
              <a:t>tailer</a:t>
            </a:r>
            <a:r>
              <a:rPr lang="en-US" sz="1200" b="0" i="0" kern="1200" dirty="0" smtClean="0">
                <a:solidFill>
                  <a:schemeClr val="tx1"/>
                </a:solidFill>
                <a:effectLst/>
                <a:latin typeface="Arial" charset="0"/>
                <a:ea typeface="ＭＳ Ｐゴシック" charset="-128"/>
                <a:cs typeface="+mn-cs"/>
              </a:rPr>
              <a:t> and use that when querying metrics.</a:t>
            </a:r>
          </a:p>
          <a:p>
            <a:endParaRPr lang="he-IL" dirty="0"/>
          </a:p>
        </p:txBody>
      </p:sp>
      <p:sp>
        <p:nvSpPr>
          <p:cNvPr id="4" name="Slide Number Placeholder 3"/>
          <p:cNvSpPr>
            <a:spLocks noGrp="1"/>
          </p:cNvSpPr>
          <p:nvPr>
            <p:ph type="sldNum" sz="quarter" idx="10"/>
          </p:nvPr>
        </p:nvSpPr>
        <p:spPr/>
        <p:txBody>
          <a:bodyPr/>
          <a:lstStyle/>
          <a:p>
            <a:fld id="{8D03F80B-2182-474C-A87F-00E6A30A599D}" type="slidenum">
              <a:rPr lang="en-US" smtClean="0"/>
              <a:pPr/>
              <a:t>9</a:t>
            </a:fld>
            <a:endParaRPr lang="en-US"/>
          </a:p>
        </p:txBody>
      </p:sp>
    </p:spTree>
    <p:extLst>
      <p:ext uri="{BB962C8B-B14F-4D97-AF65-F5344CB8AC3E}">
        <p14:creationId xmlns:p14="http://schemas.microsoft.com/office/powerpoint/2010/main" val="5663968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6224A5-C99B-47FE-9E78-F0CFD41ACAB0}" type="slidenum">
              <a:rPr lang="en-US" smtClean="0"/>
              <a:pPr/>
              <a:t>18</a:t>
            </a:fld>
            <a:endParaRPr lang="en-US"/>
          </a:p>
        </p:txBody>
      </p:sp>
    </p:spTree>
    <p:extLst>
      <p:ext uri="{BB962C8B-B14F-4D97-AF65-F5344CB8AC3E}">
        <p14:creationId xmlns:p14="http://schemas.microsoft.com/office/powerpoint/2010/main" val="42485371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Storm (quite rationally) assumes success is normal</a:t>
            </a:r>
          </a:p>
          <a:p>
            <a:r>
              <a:rPr lang="en-US" dirty="0" smtClean="0"/>
              <a:t>Storm uses batching and pipelining for performance</a:t>
            </a:r>
          </a:p>
          <a:p>
            <a:r>
              <a:rPr lang="en-US" dirty="0" smtClean="0"/>
              <a:t>Therefore the spout must be able to replay tuples on demand in case of error.</a:t>
            </a:r>
          </a:p>
          <a:p>
            <a:r>
              <a:rPr lang="en-US" dirty="0" smtClean="0"/>
              <a:t>Any kind of quasi-queue like data source can be fashioned into a spout.</a:t>
            </a:r>
          </a:p>
          <a:p>
            <a:r>
              <a:rPr lang="en-US" dirty="0" smtClean="0"/>
              <a:t>No persistence is ever required, and speed attained by minimizing network hops during topology processing.</a:t>
            </a:r>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546224A5-C99B-47FE-9E78-F0CFD41ACAB0}" type="slidenum">
              <a:rPr lang="en-US" smtClean="0"/>
              <a:pPr/>
              <a:t>23</a:t>
            </a:fld>
            <a:endParaRPr lang="en-US"/>
          </a:p>
        </p:txBody>
      </p:sp>
    </p:spTree>
    <p:extLst>
      <p:ext uri="{BB962C8B-B14F-4D97-AF65-F5344CB8AC3E}">
        <p14:creationId xmlns:p14="http://schemas.microsoft.com/office/powerpoint/2010/main" val="3225854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t>
            </a:r>
            <a:r>
              <a:rPr lang="en-US" dirty="0" err="1" smtClean="0"/>
              <a:t>www.gigaspaces.com</a:t>
            </a:r>
            <a:r>
              <a:rPr lang="en-US" dirty="0" smtClean="0"/>
              <a:t>/greshams-ctc-reconciles-transactions-orders-magnitude-faster-competitive-offerings-intel-benchmarkin</a:t>
            </a:r>
          </a:p>
          <a:p>
            <a:r>
              <a:rPr lang="en-US" dirty="0" smtClean="0"/>
              <a:t>http://</a:t>
            </a:r>
            <a:r>
              <a:rPr lang="en-US" dirty="0" err="1" smtClean="0"/>
              <a:t>natishalom.typepad.com</a:t>
            </a:r>
            <a:r>
              <a:rPr lang="en-US" dirty="0" smtClean="0"/>
              <a:t>/</a:t>
            </a:r>
            <a:r>
              <a:rPr lang="en-US" dirty="0" err="1" smtClean="0"/>
              <a:t>nati_shaloms_blog</a:t>
            </a:r>
            <a:r>
              <a:rPr lang="en-US" dirty="0" smtClean="0"/>
              <a:t>/2013/01/in-memory-computing-data-grid-for-big-</a:t>
            </a:r>
            <a:r>
              <a:rPr lang="en-US" dirty="0" err="1" smtClean="0"/>
              <a:t>data.html</a:t>
            </a:r>
            <a:endParaRPr lang="en-US" dirty="0" smtClean="0"/>
          </a:p>
          <a:p>
            <a:endParaRPr lang="en-US" dirty="0"/>
          </a:p>
        </p:txBody>
      </p:sp>
      <p:sp>
        <p:nvSpPr>
          <p:cNvPr id="4" name="Slide Number Placeholder 3"/>
          <p:cNvSpPr>
            <a:spLocks noGrp="1"/>
          </p:cNvSpPr>
          <p:nvPr>
            <p:ph type="sldNum" sz="quarter" idx="10"/>
          </p:nvPr>
        </p:nvSpPr>
        <p:spPr/>
        <p:txBody>
          <a:bodyPr/>
          <a:lstStyle/>
          <a:p>
            <a:fld id="{546224A5-C99B-47FE-9E78-F0CFD41ACAB0}" type="slidenum">
              <a:rPr lang="en-US" smtClean="0"/>
              <a:pPr/>
              <a:t>32</a:t>
            </a:fld>
            <a:endParaRPr lang="en-US"/>
          </a:p>
        </p:txBody>
      </p:sp>
    </p:spTree>
    <p:extLst>
      <p:ext uri="{BB962C8B-B14F-4D97-AF65-F5344CB8AC3E}">
        <p14:creationId xmlns:p14="http://schemas.microsoft.com/office/powerpoint/2010/main" val="11873948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MainBG.jp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9144000" cy="6858000"/>
          </a:xfrm>
          <a:prstGeom prst="rect">
            <a:avLst/>
          </a:prstGeom>
        </p:spPr>
      </p:pic>
      <p:sp>
        <p:nvSpPr>
          <p:cNvPr id="2" name="Title 1"/>
          <p:cNvSpPr>
            <a:spLocks noGrp="1"/>
          </p:cNvSpPr>
          <p:nvPr>
            <p:ph type="ctrTitle"/>
          </p:nvPr>
        </p:nvSpPr>
        <p:spPr>
          <a:xfrm>
            <a:off x="685800" y="2797175"/>
            <a:ext cx="7772400" cy="1470025"/>
          </a:xfrm>
        </p:spPr>
        <p:txBody>
          <a:bodyPr/>
          <a:lstStyle>
            <a:lvl1pPr>
              <a:defRPr>
                <a:solidFill>
                  <a:schemeClr val="bg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981200" y="4724400"/>
            <a:ext cx="6400800" cy="914400"/>
          </a:xfrm>
        </p:spPr>
        <p:txBody>
          <a:bodyPr/>
          <a:lstStyle>
            <a:lvl1pPr marL="0" indent="0" algn="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6" name="Footer Placeholder 5"/>
          <p:cNvSpPr>
            <a:spLocks noGrp="1"/>
          </p:cNvSpPr>
          <p:nvPr>
            <p:ph type="ftr" sz="quarter" idx="11"/>
          </p:nvPr>
        </p:nvSpPr>
        <p:spPr/>
        <p:txBody>
          <a:bodyPr/>
          <a:lstStyle/>
          <a:p>
            <a:r>
              <a:rPr lang="en-US" dirty="0" smtClean="0"/>
              <a:t>® Copyright 2013 Gigaspaces Ltd. All Rights Reserved</a:t>
            </a:r>
            <a:endParaRPr lang="en-US" dirty="0"/>
          </a:p>
        </p:txBody>
      </p:sp>
      <p:sp>
        <p:nvSpPr>
          <p:cNvPr id="7" name="Slide Number Placeholder 6"/>
          <p:cNvSpPr>
            <a:spLocks noGrp="1"/>
          </p:cNvSpPr>
          <p:nvPr>
            <p:ph type="sldNum" sz="quarter" idx="12"/>
          </p:nvPr>
        </p:nvSpPr>
        <p:spPr/>
        <p:txBody>
          <a:bodyPr/>
          <a:lstStyle/>
          <a:p>
            <a:fld id="{31BECDA0-194B-4394-9358-FB7F8F35660D}"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6" name="Footer Placeholder 5"/>
          <p:cNvSpPr>
            <a:spLocks noGrp="1"/>
          </p:cNvSpPr>
          <p:nvPr>
            <p:ph type="ftr" sz="quarter" idx="11"/>
          </p:nvPr>
        </p:nvSpPr>
        <p:spPr/>
        <p:txBody>
          <a:bodyPr/>
          <a:lstStyle/>
          <a:p>
            <a:r>
              <a:rPr lang="en-US" dirty="0" smtClean="0"/>
              <a:t>® Copyright 2013 Gigaspaces Ltd. All Rights Reserved</a:t>
            </a:r>
            <a:endParaRPr lang="en-US" dirty="0"/>
          </a:p>
        </p:txBody>
      </p:sp>
      <p:sp>
        <p:nvSpPr>
          <p:cNvPr id="7" name="Slide Number Placeholder 6"/>
          <p:cNvSpPr>
            <a:spLocks noGrp="1"/>
          </p:cNvSpPr>
          <p:nvPr>
            <p:ph type="sldNum" sz="quarter" idx="12"/>
          </p:nvPr>
        </p:nvSpPr>
        <p:spPr/>
        <p:txBody>
          <a:bodyPr/>
          <a:lstStyle/>
          <a:p>
            <a:fld id="{31BECDA0-194B-4394-9358-FB7F8F35660D}"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1"/>
          </p:nvPr>
        </p:nvSpPr>
        <p:spPr/>
        <p:txBody>
          <a:bodyPr/>
          <a:lstStyle/>
          <a:p>
            <a:r>
              <a:rPr lang="en-US" dirty="0" smtClean="0"/>
              <a:t>® Copyright 2013 Gigaspaces Ltd. All Rights Reserved</a:t>
            </a:r>
            <a:endParaRPr lang="en-US" dirty="0"/>
          </a:p>
        </p:txBody>
      </p:sp>
      <p:sp>
        <p:nvSpPr>
          <p:cNvPr id="6" name="Slide Number Placeholder 5"/>
          <p:cNvSpPr>
            <a:spLocks noGrp="1"/>
          </p:cNvSpPr>
          <p:nvPr>
            <p:ph type="sldNum" sz="quarter" idx="12"/>
          </p:nvPr>
        </p:nvSpPr>
        <p:spPr/>
        <p:txBody>
          <a:bodyPr/>
          <a:lstStyle/>
          <a:p>
            <a:fld id="{31BECDA0-194B-4394-9358-FB7F8F35660D}" type="slidenum">
              <a:rPr lang="en-US" smtClean="0"/>
              <a:pPr/>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1"/>
          </p:nvPr>
        </p:nvSpPr>
        <p:spPr/>
        <p:txBody>
          <a:bodyPr/>
          <a:lstStyle/>
          <a:p>
            <a:r>
              <a:rPr lang="en-US" dirty="0" smtClean="0"/>
              <a:t>® Copyright 2013 Gigaspaces Ltd. All Rights Reserved</a:t>
            </a:r>
            <a:endParaRPr lang="en-US" dirty="0"/>
          </a:p>
        </p:txBody>
      </p:sp>
      <p:sp>
        <p:nvSpPr>
          <p:cNvPr id="6" name="Slide Number Placeholder 5"/>
          <p:cNvSpPr>
            <a:spLocks noGrp="1"/>
          </p:cNvSpPr>
          <p:nvPr>
            <p:ph type="sldNum" sz="quarter" idx="12"/>
          </p:nvPr>
        </p:nvSpPr>
        <p:spPr/>
        <p:txBody>
          <a:bodyPr/>
          <a:lstStyle/>
          <a:p>
            <a:fld id="{31BECDA0-194B-4394-9358-FB7F8F35660D}"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2pPr>
              <a:buFont typeface="Wingdings" pitchFamily="2" charset="2"/>
              <a:buChar char="§"/>
              <a:defRPr sz="2000">
                <a:solidFill>
                  <a:schemeClr val="accent6"/>
                </a:solidFill>
              </a:defRPr>
            </a:lvl2pPr>
            <a:lvl3pPr>
              <a:buFont typeface="Calibri" pitchFamily="34" charset="0"/>
              <a:buChar char="–"/>
              <a:defRPr sz="2000">
                <a:solidFill>
                  <a:schemeClr val="tx1">
                    <a:lumMod val="50000"/>
                    <a:lumOff val="50000"/>
                  </a:schemeClr>
                </a:solidFill>
              </a:defRPr>
            </a:lvl3pPr>
            <a:lvl4pPr>
              <a:defRPr sz="1800">
                <a:solidFill>
                  <a:schemeClr val="tx2">
                    <a:lumMod val="40000"/>
                    <a:lumOff val="60000"/>
                  </a:schemeClr>
                </a:solidFill>
              </a:defRPr>
            </a:lvl4pPr>
            <a:lvl5pPr>
              <a:defRPr sz="1800">
                <a:solidFill>
                  <a:schemeClr val="tx2">
                    <a:lumMod val="40000"/>
                    <a:lumOff val="60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11"/>
          </p:nvPr>
        </p:nvSpPr>
        <p:spPr/>
        <p:txBody>
          <a:bodyPr/>
          <a:lstStyle>
            <a:lvl1pPr>
              <a:defRPr sz="1100">
                <a:solidFill>
                  <a:schemeClr val="bg1"/>
                </a:solidFill>
              </a:defRPr>
            </a:lvl1pPr>
          </a:lstStyle>
          <a:p>
            <a:r>
              <a:rPr lang="en-US" dirty="0" smtClean="0"/>
              <a:t>® Copyright 2013 Gigaspaces Ltd. All Rights Reserved</a:t>
            </a:r>
            <a:endParaRPr lang="en-US"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31BECDA0-194B-4394-9358-FB7F8F35660D}" type="slidenum">
              <a:rPr lang="en-US" smtClean="0"/>
              <a:pPr/>
              <a:t>‹#›</a:t>
            </a:fld>
            <a:endParaRPr lang="en-US"/>
          </a:p>
        </p:txBody>
      </p:sp>
      <p:sp>
        <p:nvSpPr>
          <p:cNvPr id="7" name="Title 6"/>
          <p:cNvSpPr>
            <a:spLocks noGrp="1"/>
          </p:cNvSpPr>
          <p:nvPr>
            <p:ph type="title"/>
          </p:nvPr>
        </p:nvSpPr>
        <p:spPr/>
        <p:txBody>
          <a:bodyPr/>
          <a:lstStyle/>
          <a:p>
            <a:r>
              <a:rPr lang="en-US" smtClean="0"/>
              <a:t>Click to edit Master title style</a:t>
            </a:r>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6" name="Rectangle 5"/>
          <p:cNvSpPr/>
          <p:nvPr userDrawn="1"/>
        </p:nvSpPr>
        <p:spPr>
          <a:xfrm>
            <a:off x="0" y="3048000"/>
            <a:ext cx="9144000" cy="3246120"/>
          </a:xfrm>
          <a:prstGeom prst="rect">
            <a:avLst/>
          </a:prstGeom>
          <a:gradFill flip="none" rotWithShape="1">
            <a:gsLst>
              <a:gs pos="100000">
                <a:schemeClr val="bg1">
                  <a:lumMod val="85000"/>
                </a:schemeClr>
              </a:gs>
              <a:gs pos="44000">
                <a:schemeClr val="bg1">
                  <a:lumMod val="85000"/>
                  <a:alpha val="0"/>
                </a:schemeClr>
              </a:gs>
              <a:gs pos="100000">
                <a:schemeClr val="bg1">
                  <a:lumMod val="95000"/>
                  <a:shade val="100000"/>
                  <a:satMod val="115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lumMod val="85000"/>
                </a:schemeClr>
              </a:solidFill>
            </a:endParaRPr>
          </a:p>
        </p:txBody>
      </p:sp>
      <p:sp>
        <p:nvSpPr>
          <p:cNvPr id="2" name="Title 1"/>
          <p:cNvSpPr>
            <a:spLocks noGrp="1"/>
          </p:cNvSpPr>
          <p:nvPr>
            <p:ph type="title"/>
          </p:nvPr>
        </p:nvSpPr>
        <p:spPr/>
        <p:txBody>
          <a:bodyPr/>
          <a:lstStyle/>
          <a:p>
            <a:r>
              <a:rPr lang="en-US" smtClean="0"/>
              <a:t>Click to edit Master title style</a:t>
            </a:r>
            <a:endParaRPr lang="en-US"/>
          </a:p>
        </p:txBody>
      </p:sp>
      <p:sp>
        <p:nvSpPr>
          <p:cNvPr id="3" name="Footer Placeholder 2"/>
          <p:cNvSpPr>
            <a:spLocks noGrp="1"/>
          </p:cNvSpPr>
          <p:nvPr>
            <p:ph type="ftr" sz="quarter" idx="10"/>
          </p:nvPr>
        </p:nvSpPr>
        <p:spPr/>
        <p:txBody>
          <a:bodyPr/>
          <a:lstStyle/>
          <a:p>
            <a:pPr>
              <a:spcBef>
                <a:spcPct val="50000"/>
              </a:spcBef>
            </a:pPr>
            <a:r>
              <a:rPr lang="en-US" dirty="0" smtClean="0"/>
              <a:t>® Copyright 2013 Gigaspaces Ltd. All Rights Reserved</a:t>
            </a:r>
            <a:endParaRPr lang="en-US" sz="1100" dirty="0"/>
          </a:p>
        </p:txBody>
      </p:sp>
      <p:sp>
        <p:nvSpPr>
          <p:cNvPr id="4" name="Slide Number Placeholder 3"/>
          <p:cNvSpPr>
            <a:spLocks noGrp="1"/>
          </p:cNvSpPr>
          <p:nvPr>
            <p:ph type="sldNum" sz="quarter" idx="11"/>
          </p:nvPr>
        </p:nvSpPr>
        <p:spPr/>
        <p:txBody>
          <a:bodyPr/>
          <a:lstStyle/>
          <a:p>
            <a:fld id="{31BECDA0-194B-4394-9358-FB7F8F35660D}" type="slidenum">
              <a:rPr lang="en-US" smtClean="0"/>
              <a:pPr/>
              <a:t>‹#›</a:t>
            </a:fld>
            <a:endParaRPr lang="en-US" dirty="0"/>
          </a:p>
        </p:txBody>
      </p:sp>
      <p:sp>
        <p:nvSpPr>
          <p:cNvPr id="5" name="Content Placeholder 2"/>
          <p:cNvSpPr>
            <a:spLocks noGrp="1"/>
          </p:cNvSpPr>
          <p:nvPr>
            <p:ph idx="1"/>
          </p:nvPr>
        </p:nvSpPr>
        <p:spPr>
          <a:xfrm>
            <a:off x="457200" y="1600200"/>
            <a:ext cx="8229600" cy="4525963"/>
          </a:xfrm>
        </p:spPr>
        <p:txBody>
          <a:bodyPr/>
          <a:lstStyle>
            <a:lvl2pPr>
              <a:buFont typeface="Wingdings" pitchFamily="2" charset="2"/>
              <a:buChar char="§"/>
              <a:defRPr sz="2000">
                <a:solidFill>
                  <a:schemeClr val="accent6"/>
                </a:solidFill>
              </a:defRPr>
            </a:lvl2pPr>
            <a:lvl3pPr>
              <a:buFont typeface="Calibri" pitchFamily="34" charset="0"/>
              <a:buChar char="–"/>
              <a:defRPr sz="2000">
                <a:solidFill>
                  <a:schemeClr val="tx1">
                    <a:lumMod val="50000"/>
                    <a:lumOff val="50000"/>
                  </a:schemeClr>
                </a:solidFill>
              </a:defRPr>
            </a:lvl3pPr>
            <a:lvl4pPr>
              <a:defRPr sz="1800">
                <a:solidFill>
                  <a:schemeClr val="tx2">
                    <a:lumMod val="40000"/>
                    <a:lumOff val="60000"/>
                  </a:schemeClr>
                </a:solidFill>
              </a:defRPr>
            </a:lvl4pPr>
            <a:lvl5pPr>
              <a:defRPr sz="1800">
                <a:solidFill>
                  <a:schemeClr val="tx2">
                    <a:lumMod val="40000"/>
                    <a:lumOff val="60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MiniBG.jp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722313" y="4724400"/>
            <a:ext cx="7772400" cy="1044575"/>
          </a:xfrm>
        </p:spPr>
        <p:txBody>
          <a:bodyPr anchor="t"/>
          <a:lstStyle>
            <a:lvl1pPr algn="ctr">
              <a:defRPr sz="4000" b="1" cap="all">
                <a:solidFill>
                  <a:schemeClr val="tx2">
                    <a:lumMod val="40000"/>
                    <a:lumOff val="60000"/>
                  </a:schemeClr>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722313" y="2906713"/>
            <a:ext cx="7772400" cy="1131887"/>
          </a:xfrm>
        </p:spPr>
        <p:txBody>
          <a:bodyPr anchor="b">
            <a:normAutofit/>
          </a:bodyPr>
          <a:lstStyle>
            <a:lvl1pPr marL="0" indent="0" algn="ctr">
              <a:buNone/>
              <a:defRPr sz="400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11"/>
          </p:nvPr>
        </p:nvSpPr>
        <p:spPr/>
        <p:txBody>
          <a:bodyPr/>
          <a:lstStyle/>
          <a:p>
            <a:r>
              <a:rPr lang="en-US" dirty="0" smtClean="0"/>
              <a:t>® Copyright 2013 Gigaspaces Ltd. All Rights Reserved</a:t>
            </a:r>
            <a:endParaRPr lang="en-US" dirty="0"/>
          </a:p>
        </p:txBody>
      </p:sp>
      <p:sp>
        <p:nvSpPr>
          <p:cNvPr id="7" name="Slide Number Placeholder 6"/>
          <p:cNvSpPr>
            <a:spLocks noGrp="1"/>
          </p:cNvSpPr>
          <p:nvPr>
            <p:ph type="sldNum" sz="quarter" idx="12"/>
          </p:nvPr>
        </p:nvSpPr>
        <p:spPr/>
        <p:txBody>
          <a:bodyPr/>
          <a:lstStyle/>
          <a:p>
            <a:fld id="{31BECDA0-194B-4394-9358-FB7F8F35660D}"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8" name="Footer Placeholder 7"/>
          <p:cNvSpPr>
            <a:spLocks noGrp="1"/>
          </p:cNvSpPr>
          <p:nvPr>
            <p:ph type="ftr" sz="quarter" idx="11"/>
          </p:nvPr>
        </p:nvSpPr>
        <p:spPr/>
        <p:txBody>
          <a:bodyPr/>
          <a:lstStyle/>
          <a:p>
            <a:r>
              <a:rPr lang="en-US" dirty="0" smtClean="0"/>
              <a:t>® Copyright 2013 Gigaspaces Ltd. All Rights Reserved</a:t>
            </a:r>
            <a:endParaRPr lang="en-US" dirty="0"/>
          </a:p>
        </p:txBody>
      </p:sp>
      <p:sp>
        <p:nvSpPr>
          <p:cNvPr id="9" name="Slide Number Placeholder 8"/>
          <p:cNvSpPr>
            <a:spLocks noGrp="1"/>
          </p:cNvSpPr>
          <p:nvPr>
            <p:ph type="sldNum" sz="quarter" idx="12"/>
          </p:nvPr>
        </p:nvSpPr>
        <p:spPr/>
        <p:txBody>
          <a:bodyPr/>
          <a:lstStyle/>
          <a:p>
            <a:fld id="{31BECDA0-194B-4394-9358-FB7F8F35660D}"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Footer Placeholder 3"/>
          <p:cNvSpPr>
            <a:spLocks noGrp="1"/>
          </p:cNvSpPr>
          <p:nvPr>
            <p:ph type="ftr" sz="quarter" idx="11"/>
          </p:nvPr>
        </p:nvSpPr>
        <p:spPr/>
        <p:txBody>
          <a:bodyPr/>
          <a:lstStyle/>
          <a:p>
            <a:r>
              <a:rPr lang="en-US" dirty="0" smtClean="0"/>
              <a:t>® Copyright 2013 Gigaspaces Ltd. All Rights Reserved</a:t>
            </a:r>
            <a:endParaRPr lang="en-US" dirty="0"/>
          </a:p>
        </p:txBody>
      </p:sp>
      <p:sp>
        <p:nvSpPr>
          <p:cNvPr id="5" name="Slide Number Placeholder 4"/>
          <p:cNvSpPr>
            <a:spLocks noGrp="1"/>
          </p:cNvSpPr>
          <p:nvPr>
            <p:ph type="sldNum" sz="quarter" idx="12"/>
          </p:nvPr>
        </p:nvSpPr>
        <p:spPr/>
        <p:txBody>
          <a:bodyPr/>
          <a:lstStyle/>
          <a:p>
            <a:fld id="{31BECDA0-194B-4394-9358-FB7F8F35660D}"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smtClean="0"/>
              <a:t>® Copyright 2013 Gigaspaces Ltd. All Rights Reserved</a:t>
            </a:r>
            <a:endParaRPr lang="en-US" dirty="0"/>
          </a:p>
        </p:txBody>
      </p:sp>
      <p:sp>
        <p:nvSpPr>
          <p:cNvPr id="4" name="Slide Number Placeholder 3"/>
          <p:cNvSpPr>
            <a:spLocks noGrp="1"/>
          </p:cNvSpPr>
          <p:nvPr>
            <p:ph type="sldNum" sz="quarter" idx="12"/>
          </p:nvPr>
        </p:nvSpPr>
        <p:spPr/>
        <p:txBody>
          <a:bodyPr/>
          <a:lstStyle/>
          <a:p>
            <a:fld id="{31BECDA0-194B-4394-9358-FB7F8F35660D}"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5" name="Picture 4" descr="Slide40.jp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9144000" cy="685800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 Id="rId15" Type="http://schemas.openxmlformats.org/officeDocument/2006/relationships/image" Target="../media/image1.jpe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GeneralBG.jpg"/>
          <p:cNvPicPr>
            <a:picLocks noChangeAspect="1"/>
          </p:cNvPicPr>
          <p:nvPr/>
        </p:nvPicPr>
        <p:blipFill>
          <a:blip r:embed="rId15" cstate="email">
            <a:extLst>
              <a:ext uri="{28A0092B-C50C-407E-A947-70E740481C1C}">
                <a14:useLocalDpi xmlns:a14="http://schemas.microsoft.com/office/drawing/2010/main"/>
              </a:ext>
            </a:extLst>
          </a:blip>
          <a:stretch>
            <a:fillRect/>
          </a:stretch>
        </p:blipFill>
        <p:spPr>
          <a:xfrm>
            <a:off x="0" y="0"/>
            <a:ext cx="9144000" cy="6858000"/>
          </a:xfrm>
          <a:prstGeom prst="rect">
            <a:avLst/>
          </a:prstGeom>
        </p:spPr>
      </p:pic>
      <p:sp>
        <p:nvSpPr>
          <p:cNvPr id="2" name="Title Placeholder 1"/>
          <p:cNvSpPr>
            <a:spLocks noGrp="1"/>
          </p:cNvSpPr>
          <p:nvPr>
            <p:ph type="title"/>
          </p:nvPr>
        </p:nvSpPr>
        <p:spPr>
          <a:xfrm>
            <a:off x="457200" y="328426"/>
            <a:ext cx="8229600" cy="944562"/>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1600200" y="6356350"/>
            <a:ext cx="4648200" cy="365125"/>
          </a:xfrm>
          <a:prstGeom prst="rect">
            <a:avLst/>
          </a:prstGeom>
        </p:spPr>
        <p:txBody>
          <a:bodyPr vert="horz" lIns="91440" tIns="45720" rIns="91440" bIns="45720" rtlCol="0" anchor="ctr"/>
          <a:lstStyle>
            <a:lvl1pPr algn="ctr">
              <a:defRPr sz="1200">
                <a:solidFill>
                  <a:schemeClr val="bg1"/>
                </a:solidFill>
              </a:defRPr>
            </a:lvl1pPr>
          </a:lstStyle>
          <a:p>
            <a:pPr>
              <a:spcBef>
                <a:spcPct val="50000"/>
              </a:spcBef>
            </a:pPr>
            <a:r>
              <a:rPr lang="en-US" dirty="0" smtClean="0"/>
              <a:t>® Copyright 2013 Gigaspaces Ltd. All Rights Reserved</a:t>
            </a:r>
            <a:endParaRPr lang="en-US" sz="1100" dirty="0"/>
          </a:p>
        </p:txBody>
      </p:sp>
      <p:sp>
        <p:nvSpPr>
          <p:cNvPr id="6" name="Slide Number Placeholder 5"/>
          <p:cNvSpPr>
            <a:spLocks noGrp="1"/>
          </p:cNvSpPr>
          <p:nvPr>
            <p:ph type="sldNum" sz="quarter" idx="4"/>
          </p:nvPr>
        </p:nvSpPr>
        <p:spPr>
          <a:xfrm>
            <a:off x="381000" y="6356350"/>
            <a:ext cx="533400" cy="365125"/>
          </a:xfrm>
          <a:prstGeom prst="rect">
            <a:avLst/>
          </a:prstGeom>
        </p:spPr>
        <p:txBody>
          <a:bodyPr vert="horz" lIns="91440" tIns="45720" rIns="91440" bIns="45720" rtlCol="0" anchor="ctr"/>
          <a:lstStyle>
            <a:lvl1pPr algn="l">
              <a:defRPr sz="1200">
                <a:solidFill>
                  <a:schemeClr val="bg1"/>
                </a:solidFill>
              </a:defRPr>
            </a:lvl1pPr>
          </a:lstStyle>
          <a:p>
            <a:fld id="{31BECDA0-194B-4394-9358-FB7F8F35660D}"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61" r:id="rId3"/>
    <p:sldLayoutId id="2147483651" r:id="rId4"/>
    <p:sldLayoutId id="2147483652" r:id="rId5"/>
    <p:sldLayoutId id="2147483653" r:id="rId6"/>
    <p:sldLayoutId id="2147483654" r:id="rId7"/>
    <p:sldLayoutId id="2147483655" r:id="rId8"/>
    <p:sldLayoutId id="2147483660" r:id="rId9"/>
    <p:sldLayoutId id="2147483656" r:id="rId10"/>
    <p:sldLayoutId id="2147483657" r:id="rId11"/>
    <p:sldLayoutId id="2147483658" r:id="rId12"/>
    <p:sldLayoutId id="2147483659" r:id="rId13"/>
  </p:sldLayoutIdLst>
  <p:hf hdr="0" dt="0"/>
  <p:txStyles>
    <p:titleStyle>
      <a:lvl1pPr algn="l" defTabSz="914400" rtl="0" eaLnBrk="1" latinLnBrk="0" hangingPunct="1">
        <a:spcBef>
          <a:spcPct val="0"/>
        </a:spcBef>
        <a:buNone/>
        <a:defRPr sz="3600" kern="1200">
          <a:solidFill>
            <a:schemeClr val="bg1"/>
          </a:solidFill>
          <a:latin typeface="+mj-lt"/>
          <a:ea typeface="+mj-ea"/>
          <a:cs typeface="+mj-cs"/>
        </a:defRPr>
      </a:lvl1pPr>
    </p:titleStyle>
    <p:bodyStyle>
      <a:lvl1pPr marL="342900" indent="-342900" algn="l" defTabSz="914400" rtl="0" eaLnBrk="1" latinLnBrk="0" hangingPunct="1">
        <a:spcBef>
          <a:spcPct val="20000"/>
        </a:spcBef>
        <a:buFont typeface="Wingdings" pitchFamily="2" charset="2"/>
        <a:buChar char="§"/>
        <a:defRPr lang="en-US" sz="2400" kern="1200" dirty="0" smtClean="0">
          <a:solidFill>
            <a:schemeClr val="accent1"/>
          </a:solidFill>
          <a:latin typeface="+mn-lt"/>
          <a:ea typeface="+mn-ea"/>
          <a:cs typeface="+mn-cs"/>
        </a:defRPr>
      </a:lvl1pPr>
      <a:lvl2pPr marL="742950" indent="-285750" algn="l" defTabSz="914400" rtl="0" eaLnBrk="1" latinLnBrk="0" hangingPunct="1">
        <a:spcBef>
          <a:spcPct val="20000"/>
        </a:spcBef>
        <a:buFont typeface="Arial" pitchFamily="34" charset="0"/>
        <a:buChar char="–"/>
        <a:defRPr lang="en-US" sz="2000" kern="1200" dirty="0" smtClean="0">
          <a:solidFill>
            <a:schemeClr val="accent6"/>
          </a:solidFill>
          <a:latin typeface="+mn-lt"/>
          <a:ea typeface="+mn-ea"/>
          <a:cs typeface="+mn-cs"/>
        </a:defRPr>
      </a:lvl2pPr>
      <a:lvl3pPr marL="1143000" indent="-228600" algn="l" defTabSz="914400" rtl="0" eaLnBrk="1" latinLnBrk="0" hangingPunct="1">
        <a:spcBef>
          <a:spcPct val="20000"/>
        </a:spcBef>
        <a:buFont typeface="Arial" pitchFamily="34" charset="0"/>
        <a:buChar char="•"/>
        <a:defRPr lang="en-US" sz="2000" kern="1200" dirty="0" smtClean="0">
          <a:solidFill>
            <a:schemeClr val="tx1">
              <a:lumMod val="50000"/>
              <a:lumOff val="50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lang="en-US" sz="1800" kern="1200" dirty="0" smtClean="0">
          <a:solidFill>
            <a:schemeClr val="tx2">
              <a:lumMod val="40000"/>
              <a:lumOff val="60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lang="en-US" sz="1800" kern="1200" dirty="0">
          <a:solidFill>
            <a:schemeClr val="tx2">
              <a:lumMod val="40000"/>
              <a:lumOff val="60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png"/><Relationship Id="rId3" Type="http://schemas.openxmlformats.org/officeDocument/2006/relationships/image" Target="../media/image35.png"/></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7.png"/><Relationship Id="rId5" Type="http://schemas.openxmlformats.org/officeDocument/2006/relationships/image" Target="../media/image38.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9.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image" Target="../media/image41.png"/><Relationship Id="rId5" Type="http://schemas.openxmlformats.org/officeDocument/2006/relationships/image" Target="../media/image42.png"/><Relationship Id="rId1" Type="http://schemas.openxmlformats.org/officeDocument/2006/relationships/slideLayout" Target="../slideLayouts/slideLayout2.xml"/><Relationship Id="rId2" Type="http://schemas.openxmlformats.org/officeDocument/2006/relationships/image" Target="../media/image39.png"/></Relationships>
</file>

<file path=ppt/slides/_rels/slide2.xml.rels><?xml version="1.0" encoding="UTF-8" standalone="yes"?>
<Relationships xmlns="http://schemas.openxmlformats.org/package/2006/relationships"><Relationship Id="rId11" Type="http://schemas.openxmlformats.org/officeDocument/2006/relationships/image" Target="../media/image13.png"/><Relationship Id="rId12" Type="http://schemas.openxmlformats.org/officeDocument/2006/relationships/image" Target="../media/image14.png"/><Relationship Id="rId13" Type="http://schemas.openxmlformats.org/officeDocument/2006/relationships/image" Target="../media/image15.png"/><Relationship Id="rId14" Type="http://schemas.openxmlformats.org/officeDocument/2006/relationships/image" Target="../media/image16.png"/><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5.png"/><Relationship Id="rId4" Type="http://schemas.openxmlformats.org/officeDocument/2006/relationships/image" Target="../media/image6.jpeg"/><Relationship Id="rId5" Type="http://schemas.openxmlformats.org/officeDocument/2006/relationships/image" Target="../media/image7.png"/><Relationship Id="rId6" Type="http://schemas.openxmlformats.org/officeDocument/2006/relationships/image" Target="../media/image8.png"/><Relationship Id="rId7" Type="http://schemas.openxmlformats.org/officeDocument/2006/relationships/image" Target="../media/image9.png"/><Relationship Id="rId8" Type="http://schemas.openxmlformats.org/officeDocument/2006/relationships/image" Target="../media/image10.png"/><Relationship Id="rId9" Type="http://schemas.openxmlformats.org/officeDocument/2006/relationships/image" Target="../media/image11.png"/><Relationship Id="rId10" Type="http://schemas.openxmlformats.org/officeDocument/2006/relationships/image" Target="../media/image1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4.png"/></Relationships>
</file>

<file path=ppt/slides/_rels/slide22.xml.rels><?xml version="1.0" encoding="UTF-8" standalone="yes"?>
<Relationships xmlns="http://schemas.openxmlformats.org/package/2006/relationships"><Relationship Id="rId9" Type="http://schemas.openxmlformats.org/officeDocument/2006/relationships/diagramQuickStyle" Target="../diagrams/quickStyle2.xml"/><Relationship Id="rId20" Type="http://schemas.openxmlformats.org/officeDocument/2006/relationships/diagramColors" Target="../diagrams/colors4.xml"/><Relationship Id="rId21" Type="http://schemas.microsoft.com/office/2007/relationships/diagramDrawing" Target="../diagrams/drawing4.xml"/><Relationship Id="rId10" Type="http://schemas.openxmlformats.org/officeDocument/2006/relationships/diagramColors" Target="../diagrams/colors2.xml"/><Relationship Id="rId11" Type="http://schemas.microsoft.com/office/2007/relationships/diagramDrawing" Target="../diagrams/drawing2.xml"/><Relationship Id="rId12" Type="http://schemas.openxmlformats.org/officeDocument/2006/relationships/diagramData" Target="../diagrams/data3.xml"/><Relationship Id="rId13" Type="http://schemas.openxmlformats.org/officeDocument/2006/relationships/diagramLayout" Target="../diagrams/layout3.xml"/><Relationship Id="rId14" Type="http://schemas.openxmlformats.org/officeDocument/2006/relationships/diagramQuickStyle" Target="../diagrams/quickStyle3.xml"/><Relationship Id="rId15" Type="http://schemas.openxmlformats.org/officeDocument/2006/relationships/diagramColors" Target="../diagrams/colors3.xml"/><Relationship Id="rId16" Type="http://schemas.microsoft.com/office/2007/relationships/diagramDrawing" Target="../diagrams/drawing3.xml"/><Relationship Id="rId17" Type="http://schemas.openxmlformats.org/officeDocument/2006/relationships/diagramData" Target="../diagrams/data4.xml"/><Relationship Id="rId18" Type="http://schemas.openxmlformats.org/officeDocument/2006/relationships/diagramLayout" Target="../diagrams/layout4.xml"/><Relationship Id="rId19" Type="http://schemas.openxmlformats.org/officeDocument/2006/relationships/diagramQuickStyle" Target="../diagrams/quickStyle4.xml"/><Relationship Id="rId1" Type="http://schemas.openxmlformats.org/officeDocument/2006/relationships/slideLayout" Target="../slideLayouts/slideLayout2.xml"/><Relationship Id="rId2" Type="http://schemas.openxmlformats.org/officeDocument/2006/relationships/diagramData" Target="../diagrams/data1.xml"/><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 Id="rId7" Type="http://schemas.openxmlformats.org/officeDocument/2006/relationships/diagramData" Target="../diagrams/data2.xml"/><Relationship Id="rId8" Type="http://schemas.openxmlformats.org/officeDocument/2006/relationships/diagramLayout" Target="../diagrams/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6.png"/><Relationship Id="rId3" Type="http://schemas.openxmlformats.org/officeDocument/2006/relationships/image" Target="../media/image4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8.png"/></Relationships>
</file>

<file path=ppt/slides/_rels/slide28.xml.rels><?xml version="1.0" encoding="UTF-8" standalone="yes"?>
<Relationships xmlns="http://schemas.openxmlformats.org/package/2006/relationships"><Relationship Id="rId11" Type="http://schemas.microsoft.com/office/2007/relationships/diagramDrawing" Target="../diagrams/drawing6.xml"/><Relationship Id="rId12" Type="http://schemas.openxmlformats.org/officeDocument/2006/relationships/diagramData" Target="../diagrams/data7.xml"/><Relationship Id="rId13" Type="http://schemas.openxmlformats.org/officeDocument/2006/relationships/diagramLayout" Target="../diagrams/layout7.xml"/><Relationship Id="rId14" Type="http://schemas.openxmlformats.org/officeDocument/2006/relationships/diagramQuickStyle" Target="../diagrams/quickStyle7.xml"/><Relationship Id="rId15" Type="http://schemas.openxmlformats.org/officeDocument/2006/relationships/diagramColors" Target="../diagrams/colors7.xml"/><Relationship Id="rId16" Type="http://schemas.microsoft.com/office/2007/relationships/diagramDrawing" Target="../diagrams/drawing7.xml"/><Relationship Id="rId17" Type="http://schemas.openxmlformats.org/officeDocument/2006/relationships/image" Target="../media/image49.jpeg"/><Relationship Id="rId1" Type="http://schemas.openxmlformats.org/officeDocument/2006/relationships/slideLayout" Target="../slideLayouts/slideLayout2.xml"/><Relationship Id="rId2" Type="http://schemas.openxmlformats.org/officeDocument/2006/relationships/diagramData" Target="../diagrams/data5.xml"/><Relationship Id="rId3" Type="http://schemas.openxmlformats.org/officeDocument/2006/relationships/diagramLayout" Target="../diagrams/layout5.xml"/><Relationship Id="rId4" Type="http://schemas.openxmlformats.org/officeDocument/2006/relationships/diagramQuickStyle" Target="../diagrams/quickStyle5.xml"/><Relationship Id="rId5" Type="http://schemas.openxmlformats.org/officeDocument/2006/relationships/diagramColors" Target="../diagrams/colors5.xml"/><Relationship Id="rId6" Type="http://schemas.microsoft.com/office/2007/relationships/diagramDrawing" Target="../diagrams/drawing5.xml"/><Relationship Id="rId7" Type="http://schemas.openxmlformats.org/officeDocument/2006/relationships/diagramData" Target="../diagrams/data6.xml"/><Relationship Id="rId8" Type="http://schemas.openxmlformats.org/officeDocument/2006/relationships/diagramLayout" Target="../diagrams/layout6.xml"/><Relationship Id="rId9" Type="http://schemas.openxmlformats.org/officeDocument/2006/relationships/diagramQuickStyle" Target="../diagrams/quickStyle6.xml"/><Relationship Id="rId10" Type="http://schemas.openxmlformats.org/officeDocument/2006/relationships/diagramColors" Target="../diagrams/colors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 Id="rId3" Type="http://schemas.openxmlformats.org/officeDocument/2006/relationships/image" Target="../media/image18.png"/></Relationships>
</file>

<file path=ppt/slides/_rels/slide30.xml.rels><?xml version="1.0" encoding="UTF-8" standalone="yes"?>
<Relationships xmlns="http://schemas.openxmlformats.org/package/2006/relationships"><Relationship Id="rId11" Type="http://schemas.microsoft.com/office/2007/relationships/diagramDrawing" Target="../diagrams/drawing9.xml"/><Relationship Id="rId12" Type="http://schemas.openxmlformats.org/officeDocument/2006/relationships/diagramData" Target="../diagrams/data10.xml"/><Relationship Id="rId13" Type="http://schemas.openxmlformats.org/officeDocument/2006/relationships/diagramLayout" Target="../diagrams/layout10.xml"/><Relationship Id="rId14" Type="http://schemas.openxmlformats.org/officeDocument/2006/relationships/diagramQuickStyle" Target="../diagrams/quickStyle10.xml"/><Relationship Id="rId15" Type="http://schemas.openxmlformats.org/officeDocument/2006/relationships/diagramColors" Target="../diagrams/colors10.xml"/><Relationship Id="rId16" Type="http://schemas.microsoft.com/office/2007/relationships/diagramDrawing" Target="../diagrams/drawing10.xml"/><Relationship Id="rId1" Type="http://schemas.openxmlformats.org/officeDocument/2006/relationships/slideLayout" Target="../slideLayouts/slideLayout2.xml"/><Relationship Id="rId2" Type="http://schemas.openxmlformats.org/officeDocument/2006/relationships/diagramData" Target="../diagrams/data8.xml"/><Relationship Id="rId3" Type="http://schemas.openxmlformats.org/officeDocument/2006/relationships/diagramLayout" Target="../diagrams/layout8.xml"/><Relationship Id="rId4" Type="http://schemas.openxmlformats.org/officeDocument/2006/relationships/diagramQuickStyle" Target="../diagrams/quickStyle8.xml"/><Relationship Id="rId5" Type="http://schemas.openxmlformats.org/officeDocument/2006/relationships/diagramColors" Target="../diagrams/colors8.xml"/><Relationship Id="rId6" Type="http://schemas.microsoft.com/office/2007/relationships/diagramDrawing" Target="../diagrams/drawing8.xml"/><Relationship Id="rId7" Type="http://schemas.openxmlformats.org/officeDocument/2006/relationships/diagramData" Target="../diagrams/data9.xml"/><Relationship Id="rId8" Type="http://schemas.openxmlformats.org/officeDocument/2006/relationships/diagramLayout" Target="../diagrams/layout9.xml"/><Relationship Id="rId9" Type="http://schemas.openxmlformats.org/officeDocument/2006/relationships/diagramQuickStyle" Target="../diagrams/quickStyle9.xml"/><Relationship Id="rId10" Type="http://schemas.openxmlformats.org/officeDocument/2006/relationships/diagramColors" Target="../diagrams/colors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png"/><Relationship Id="rId3" Type="http://schemas.openxmlformats.org/officeDocument/2006/relationships/image" Target="../media/image52.png"/></Relationships>
</file>

<file path=ppt/slides/_rels/slide32.xml.rels><?xml version="1.0" encoding="UTF-8" standalone="yes"?>
<Relationships xmlns="http://schemas.openxmlformats.org/package/2006/relationships"><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image" Target="../media/image55.pn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3" Type="http://schemas.openxmlformats.org/officeDocument/2006/relationships/hyperlink" Target="https://github.com/CloudifySource/cloudify-recipes" TargetMode="External"/><Relationship Id="rId4" Type="http://schemas.openxmlformats.org/officeDocument/2006/relationships/hyperlink" Target="http://wiki.gigaspaces.com/wiki/display/XAP95/Cassandra+Space+Persistency" TargetMode="External"/><Relationship Id="rId5" Type="http://schemas.openxmlformats.org/officeDocument/2006/relationships/hyperlink" Target="https://github.com/Gigaspaces/storm-integration" TargetMode="External"/><Relationship Id="rId6" Type="http://schemas.openxmlformats.org/officeDocument/2006/relationships/hyperlink" Target="http://blog.gigaspaces.com/" TargetMode="External"/><Relationship Id="rId7" Type="http://schemas.openxmlformats.org/officeDocument/2006/relationships/hyperlink" Target="http://blog.gigaspaces.com/gigaspaces-and-storm-part-1-storm-clouds/" TargetMode="External"/><Relationship Id="rId8" Type="http://schemas.openxmlformats.org/officeDocument/2006/relationships/hyperlink" Target="http://blog.gigaspaces.com/gigaspaces-and-storm-part-2-xap-integration/" TargetMode="External"/><Relationship Id="rId1" Type="http://schemas.openxmlformats.org/officeDocument/2006/relationships/slideLayout" Target="../slideLayouts/slideLayout2.xml"/><Relationship Id="rId2" Type="http://schemas.openxmlformats.org/officeDocument/2006/relationships/hyperlink" Target="http://www.cloudifysource.org/"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21.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5.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24.png"/><Relationship Id="rId6" Type="http://schemas.openxmlformats.org/officeDocument/2006/relationships/image" Target="../media/image25.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jpe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6.jpeg"/></Relationships>
</file>

<file path=ppt/slides/_rels/slide8.xml.rels><?xml version="1.0" encoding="UTF-8" standalone="yes"?>
<Relationships xmlns="http://schemas.openxmlformats.org/package/2006/relationships"><Relationship Id="rId3" Type="http://schemas.openxmlformats.org/officeDocument/2006/relationships/image" Target="../media/image26.jpeg"/><Relationship Id="rId4" Type="http://schemas.openxmlformats.org/officeDocument/2006/relationships/image" Target="../media/image27.jpe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28.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algn="ctr">
              <a:defRPr/>
            </a:pPr>
            <a:r>
              <a:rPr lang="en-US" dirty="0"/>
              <a:t>Real Time </a:t>
            </a:r>
            <a:r>
              <a:rPr lang="en-US" dirty="0" smtClean="0"/>
              <a:t>Big Data With Storm, Cassandra, and In-Memory Computing</a:t>
            </a:r>
            <a:endParaRPr lang="en-US" dirty="0">
              <a:cs typeface="+mj-cs"/>
            </a:endParaRPr>
          </a:p>
        </p:txBody>
      </p:sp>
      <p:sp>
        <p:nvSpPr>
          <p:cNvPr id="3" name="Subtitle 2"/>
          <p:cNvSpPr>
            <a:spLocks noGrp="1"/>
          </p:cNvSpPr>
          <p:nvPr>
            <p:ph type="subTitle" idx="1"/>
          </p:nvPr>
        </p:nvSpPr>
        <p:spPr/>
        <p:txBody>
          <a:bodyPr>
            <a:normAutofit/>
          </a:bodyPr>
          <a:lstStyle/>
          <a:p>
            <a:r>
              <a:rPr lang="en-US" dirty="0" smtClean="0"/>
              <a:t>Nati Shalom @</a:t>
            </a:r>
            <a:r>
              <a:rPr lang="en-US" dirty="0" err="1" smtClean="0"/>
              <a:t>natishalom</a:t>
            </a:r>
            <a:endParaRPr lang="en-US" dirty="0"/>
          </a:p>
          <a:p>
            <a:r>
              <a:rPr lang="en-US" dirty="0" smtClean="0"/>
              <a:t>DeWayne </a:t>
            </a:r>
            <a:r>
              <a:rPr lang="en-US" dirty="0" err="1" smtClean="0"/>
              <a:t>Filppi</a:t>
            </a:r>
            <a:r>
              <a:rPr lang="en-US" dirty="0"/>
              <a:t> </a:t>
            </a:r>
            <a:r>
              <a:rPr lang="en-US" dirty="0" smtClean="0"/>
              <a:t>@</a:t>
            </a:r>
            <a:r>
              <a:rPr lang="en-US" dirty="0" err="1" smtClean="0"/>
              <a:t>dfilppi</a:t>
            </a:r>
            <a:endParaRPr lang="en-US" dirty="0"/>
          </a:p>
        </p:txBody>
      </p:sp>
      <p:sp>
        <p:nvSpPr>
          <p:cNvPr id="5" name="Title 1"/>
          <p:cNvSpPr txBox="1">
            <a:spLocks/>
          </p:cNvSpPr>
          <p:nvPr/>
        </p:nvSpPr>
        <p:spPr bwMode="auto">
          <a:xfrm>
            <a:off x="823913" y="5457825"/>
            <a:ext cx="7772400" cy="762000"/>
          </a:xfrm>
          <a:prstGeom prst="rect">
            <a:avLst/>
          </a:prstGeom>
          <a:noFill/>
          <a:ln w="9525">
            <a:noFill/>
            <a:miter lim="800000"/>
            <a:headEnd/>
            <a:tailEnd/>
          </a:ln>
        </p:spPr>
        <p:txBody>
          <a:bodyPr/>
          <a:lstStyle/>
          <a:p>
            <a:pPr>
              <a:defRPr/>
            </a:pPr>
            <a:endParaRPr lang="en-US" sz="4400" b="1" kern="0" dirty="0">
              <a:solidFill>
                <a:srgbClr val="FFC000"/>
              </a:solidFill>
              <a:effectLst>
                <a:outerShdw blurRad="38100" dist="38100" dir="2700000" algn="tl">
                  <a:srgbClr val="000000">
                    <a:alpha val="43137"/>
                  </a:srgbClr>
                </a:outerShdw>
              </a:effectLst>
              <a:latin typeface="Arial Narrow" charset="0"/>
              <a:ea typeface="+mj-ea"/>
              <a:cs typeface="+mj-cs"/>
            </a:endParaRPr>
          </a:p>
        </p:txBody>
      </p:sp>
    </p:spTree>
    <p:extLst>
      <p:ext uri="{BB962C8B-B14F-4D97-AF65-F5344CB8AC3E}">
        <p14:creationId xmlns:p14="http://schemas.microsoft.com/office/powerpoint/2010/main" val="2823994302"/>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85800" y="2819400"/>
            <a:ext cx="6477000" cy="1362075"/>
          </a:xfrm>
        </p:spPr>
        <p:txBody>
          <a:bodyPr>
            <a:normAutofit fontScale="90000"/>
          </a:bodyPr>
          <a:lstStyle/>
          <a:p>
            <a:r>
              <a:rPr lang="en-US" dirty="0" smtClean="0">
                <a:solidFill>
                  <a:schemeClr val="bg1"/>
                </a:solidFill>
              </a:rPr>
              <a:t>Twitter Real-time</a:t>
            </a:r>
            <a:br>
              <a:rPr lang="en-US" dirty="0" smtClean="0">
                <a:solidFill>
                  <a:schemeClr val="bg1"/>
                </a:solidFill>
              </a:rPr>
            </a:br>
            <a:r>
              <a:rPr lang="en-US" dirty="0" smtClean="0">
                <a:solidFill>
                  <a:schemeClr val="bg1"/>
                </a:solidFill>
              </a:rPr>
              <a:t>Analytics System</a:t>
            </a:r>
            <a:br>
              <a:rPr lang="en-US" dirty="0" smtClean="0">
                <a:solidFill>
                  <a:schemeClr val="bg1"/>
                </a:solidFill>
              </a:rPr>
            </a:br>
            <a:r>
              <a:rPr lang="en-US" dirty="0" smtClean="0">
                <a:solidFill>
                  <a:schemeClr val="bg1"/>
                </a:solidFill>
              </a:rPr>
              <a:t>(Event Driven Approach)</a:t>
            </a:r>
            <a:endParaRPr lang="he-IL" dirty="0">
              <a:solidFill>
                <a:schemeClr val="bg1"/>
              </a:solidFill>
            </a:endParaRPr>
          </a:p>
        </p:txBody>
      </p:sp>
      <p:sp>
        <p:nvSpPr>
          <p:cNvPr id="4" name="Slide Number Placeholder 3"/>
          <p:cNvSpPr>
            <a:spLocks noGrp="1"/>
          </p:cNvSpPr>
          <p:nvPr>
            <p:ph type="sldNum" sz="quarter" idx="4294967295"/>
          </p:nvPr>
        </p:nvSpPr>
        <p:spPr>
          <a:xfrm>
            <a:off x="7848600" y="6426200"/>
            <a:ext cx="609600" cy="457200"/>
          </a:xfrm>
          <a:prstGeom prst="rect">
            <a:avLst/>
          </a:prstGeom>
        </p:spPr>
        <p:txBody>
          <a:bodyPr/>
          <a:lstStyle/>
          <a:p>
            <a:fld id="{0C9DE7F6-30EB-40AC-8C9A-044BF603C1E2}" type="slidenum">
              <a:rPr lang="en-US" smtClean="0"/>
              <a:pPr/>
              <a:t>10</a:t>
            </a:fld>
            <a:endParaRPr lang="en-US">
              <a:solidFill>
                <a:schemeClr val="tx1"/>
              </a:solidFill>
            </a:endParaRPr>
          </a:p>
        </p:txBody>
      </p:sp>
    </p:spTree>
    <p:extLst>
      <p:ext uri="{BB962C8B-B14F-4D97-AF65-F5344CB8AC3E}">
        <p14:creationId xmlns:p14="http://schemas.microsoft.com/office/powerpoint/2010/main" val="2510971779"/>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smtClean="0"/>
              <a:t>® Copyright 2011 Gigaspaces Ltd. All Rights Reserved</a:t>
            </a:r>
            <a:endParaRPr lang="en-US" dirty="0"/>
          </a:p>
        </p:txBody>
      </p:sp>
      <p:sp>
        <p:nvSpPr>
          <p:cNvPr id="4" name="Slide Number Placeholder 3"/>
          <p:cNvSpPr>
            <a:spLocks noGrp="1"/>
          </p:cNvSpPr>
          <p:nvPr>
            <p:ph type="sldNum" sz="quarter" idx="12"/>
          </p:nvPr>
        </p:nvSpPr>
        <p:spPr/>
        <p:txBody>
          <a:bodyPr/>
          <a:lstStyle/>
          <a:p>
            <a:fld id="{31BECDA0-194B-4394-9358-FB7F8F35660D}" type="slidenum">
              <a:rPr lang="en-US" smtClean="0"/>
              <a:pPr/>
              <a:t>11</a:t>
            </a:fld>
            <a:endParaRPr lang="en-US"/>
          </a:p>
        </p:txBody>
      </p:sp>
      <p:sp>
        <p:nvSpPr>
          <p:cNvPr id="5" name="Title 4"/>
          <p:cNvSpPr>
            <a:spLocks noGrp="1"/>
          </p:cNvSpPr>
          <p:nvPr>
            <p:ph type="title"/>
          </p:nvPr>
        </p:nvSpPr>
        <p:spPr/>
        <p:txBody>
          <a:bodyPr/>
          <a:lstStyle/>
          <a:p>
            <a:r>
              <a:rPr lang="en-US" dirty="0" smtClean="0"/>
              <a:t>URL Mentions – Here’s One Use Case </a:t>
            </a:r>
            <a:endParaRPr lang="en-US" dirty="0"/>
          </a:p>
        </p:txBody>
      </p:sp>
      <p:pic>
        <p:nvPicPr>
          <p:cNvPr id="6" name="Picture 5"/>
          <p:cNvPicPr>
            <a:picLocks noChangeAspect="1"/>
          </p:cNvPicPr>
          <p:nvPr/>
        </p:nvPicPr>
        <p:blipFill>
          <a:blip r:embed="rId2"/>
          <a:stretch>
            <a:fillRect/>
          </a:stretch>
        </p:blipFill>
        <p:spPr>
          <a:xfrm>
            <a:off x="990600" y="1219200"/>
            <a:ext cx="7010400" cy="4790440"/>
          </a:xfrm>
          <a:prstGeom prst="roundRect">
            <a:avLst>
              <a:gd name="adj" fmla="val 5306"/>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7" name="Oval 6"/>
          <p:cNvSpPr/>
          <p:nvPr/>
        </p:nvSpPr>
        <p:spPr>
          <a:xfrm>
            <a:off x="1295400" y="4495800"/>
            <a:ext cx="1447800" cy="762000"/>
          </a:xfrm>
          <a:prstGeom prst="ellipse">
            <a:avLst/>
          </a:prstGeom>
          <a:noFill/>
          <a:ln w="1905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2230985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rotWithShape="1">
          <a:blip r:embed="rId2"/>
          <a:srcRect l="2394" t="312" r="2270" b="-312"/>
          <a:stretch/>
        </p:blipFill>
        <p:spPr>
          <a:xfrm>
            <a:off x="227360" y="2042823"/>
            <a:ext cx="8611840" cy="3564052"/>
          </a:xfrm>
        </p:spPr>
      </p:pic>
      <p:sp>
        <p:nvSpPr>
          <p:cNvPr id="3" name="Footer Placeholder 2"/>
          <p:cNvSpPr>
            <a:spLocks noGrp="1"/>
          </p:cNvSpPr>
          <p:nvPr>
            <p:ph type="ftr" sz="quarter" idx="11"/>
          </p:nvPr>
        </p:nvSpPr>
        <p:spPr/>
        <p:txBody>
          <a:bodyPr/>
          <a:lstStyle/>
          <a:p>
            <a:r>
              <a:rPr lang="en-US" smtClean="0"/>
              <a:t>® Copyright 2011 Gigaspaces Ltd. All Rights Reserved</a:t>
            </a:r>
            <a:endParaRPr lang="en-US" dirty="0"/>
          </a:p>
        </p:txBody>
      </p:sp>
      <p:sp>
        <p:nvSpPr>
          <p:cNvPr id="4" name="Slide Number Placeholder 3"/>
          <p:cNvSpPr>
            <a:spLocks noGrp="1"/>
          </p:cNvSpPr>
          <p:nvPr>
            <p:ph type="sldNum" sz="quarter" idx="12"/>
          </p:nvPr>
        </p:nvSpPr>
        <p:spPr/>
        <p:txBody>
          <a:bodyPr/>
          <a:lstStyle/>
          <a:p>
            <a:fld id="{31BECDA0-194B-4394-9358-FB7F8F35660D}" type="slidenum">
              <a:rPr lang="en-US" smtClean="0"/>
              <a:pPr/>
              <a:t>12</a:t>
            </a:fld>
            <a:endParaRPr lang="en-US"/>
          </a:p>
        </p:txBody>
      </p:sp>
      <p:sp>
        <p:nvSpPr>
          <p:cNvPr id="5" name="Title 4"/>
          <p:cNvSpPr>
            <a:spLocks noGrp="1"/>
          </p:cNvSpPr>
          <p:nvPr>
            <p:ph type="title"/>
          </p:nvPr>
        </p:nvSpPr>
        <p:spPr/>
        <p:txBody>
          <a:bodyPr/>
          <a:lstStyle/>
          <a:p>
            <a:r>
              <a:rPr lang="en-US" dirty="0" smtClean="0"/>
              <a:t>Twitter Real Time Analytics based on Storm </a:t>
            </a:r>
            <a:endParaRPr lang="en-US" dirty="0"/>
          </a:p>
        </p:txBody>
      </p:sp>
    </p:spTree>
    <p:extLst>
      <p:ext uri="{BB962C8B-B14F-4D97-AF65-F5344CB8AC3E}">
        <p14:creationId xmlns:p14="http://schemas.microsoft.com/office/powerpoint/2010/main" val="51658789"/>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Comparing the two approaches..</a:t>
            </a:r>
            <a:endParaRPr lang="en-US" dirty="0"/>
          </a:p>
        </p:txBody>
      </p:sp>
      <p:sp>
        <p:nvSpPr>
          <p:cNvPr id="6" name="Text Placeholder 5"/>
          <p:cNvSpPr>
            <a:spLocks noGrp="1"/>
          </p:cNvSpPr>
          <p:nvPr>
            <p:ph type="body" idx="1"/>
          </p:nvPr>
        </p:nvSpPr>
        <p:spPr/>
        <p:txBody>
          <a:bodyPr/>
          <a:lstStyle/>
          <a:p>
            <a:r>
              <a:rPr lang="en-US" dirty="0" smtClean="0"/>
              <a:t>Facebook</a:t>
            </a:r>
            <a:endParaRPr lang="en-US" dirty="0"/>
          </a:p>
        </p:txBody>
      </p:sp>
      <p:sp>
        <p:nvSpPr>
          <p:cNvPr id="7" name="Content Placeholder 6"/>
          <p:cNvSpPr>
            <a:spLocks noGrp="1"/>
          </p:cNvSpPr>
          <p:nvPr>
            <p:ph sz="half" idx="2"/>
          </p:nvPr>
        </p:nvSpPr>
        <p:spPr/>
        <p:txBody>
          <a:bodyPr/>
          <a:lstStyle/>
          <a:p>
            <a:r>
              <a:rPr lang="en-US" dirty="0" smtClean="0"/>
              <a:t>Rely on Hadoop for Real Time and Batch</a:t>
            </a:r>
          </a:p>
          <a:p>
            <a:r>
              <a:rPr lang="en-US" dirty="0" smtClean="0"/>
              <a:t> RT = 10’s Sec</a:t>
            </a:r>
          </a:p>
          <a:p>
            <a:r>
              <a:rPr lang="en-US" dirty="0" smtClean="0"/>
              <a:t>Suits for Simple processing</a:t>
            </a:r>
          </a:p>
          <a:p>
            <a:r>
              <a:rPr lang="en-US" dirty="0" smtClean="0"/>
              <a:t>Low parallelization </a:t>
            </a:r>
            <a:endParaRPr lang="en-US" dirty="0"/>
          </a:p>
        </p:txBody>
      </p:sp>
      <p:sp>
        <p:nvSpPr>
          <p:cNvPr id="8" name="Text Placeholder 7"/>
          <p:cNvSpPr>
            <a:spLocks noGrp="1"/>
          </p:cNvSpPr>
          <p:nvPr>
            <p:ph type="body" sz="quarter" idx="3"/>
          </p:nvPr>
        </p:nvSpPr>
        <p:spPr/>
        <p:txBody>
          <a:bodyPr/>
          <a:lstStyle/>
          <a:p>
            <a:r>
              <a:rPr lang="en-US" dirty="0" smtClean="0"/>
              <a:t>Twitter</a:t>
            </a:r>
            <a:endParaRPr lang="en-US" dirty="0"/>
          </a:p>
        </p:txBody>
      </p:sp>
      <p:sp>
        <p:nvSpPr>
          <p:cNvPr id="9" name="Content Placeholder 8"/>
          <p:cNvSpPr>
            <a:spLocks noGrp="1"/>
          </p:cNvSpPr>
          <p:nvPr>
            <p:ph sz="quarter" idx="4"/>
          </p:nvPr>
        </p:nvSpPr>
        <p:spPr/>
        <p:txBody>
          <a:bodyPr/>
          <a:lstStyle/>
          <a:p>
            <a:r>
              <a:rPr lang="en-US" dirty="0" smtClean="0"/>
              <a:t>Use Hadoop for Batch and Storm for real time</a:t>
            </a:r>
          </a:p>
          <a:p>
            <a:r>
              <a:rPr lang="en-US" dirty="0" smtClean="0"/>
              <a:t>RT = </a:t>
            </a:r>
            <a:r>
              <a:rPr lang="en-US" dirty="0" err="1" smtClean="0"/>
              <a:t>Msec</a:t>
            </a:r>
            <a:r>
              <a:rPr lang="en-US" dirty="0" smtClean="0"/>
              <a:t>, Sec</a:t>
            </a:r>
          </a:p>
          <a:p>
            <a:r>
              <a:rPr lang="en-US" dirty="0" smtClean="0"/>
              <a:t>Suits for Complex processing</a:t>
            </a:r>
          </a:p>
          <a:p>
            <a:r>
              <a:rPr lang="en-US" dirty="0" smtClean="0"/>
              <a:t>Extremely parallel </a:t>
            </a:r>
            <a:endParaRPr lang="en-US" dirty="0"/>
          </a:p>
        </p:txBody>
      </p:sp>
      <p:sp>
        <p:nvSpPr>
          <p:cNvPr id="3" name="Footer Placeholder 2"/>
          <p:cNvSpPr>
            <a:spLocks noGrp="1"/>
          </p:cNvSpPr>
          <p:nvPr>
            <p:ph type="ftr" sz="quarter" idx="11"/>
          </p:nvPr>
        </p:nvSpPr>
        <p:spPr/>
        <p:txBody>
          <a:bodyPr/>
          <a:lstStyle/>
          <a:p>
            <a:r>
              <a:rPr lang="en-US" smtClean="0"/>
              <a:t>® Copyright 2013 Gigaspaces Ltd. All Rights Reserved</a:t>
            </a:r>
            <a:endParaRPr lang="en-US" dirty="0"/>
          </a:p>
        </p:txBody>
      </p:sp>
      <p:sp>
        <p:nvSpPr>
          <p:cNvPr id="4" name="Slide Number Placeholder 3"/>
          <p:cNvSpPr>
            <a:spLocks noGrp="1"/>
          </p:cNvSpPr>
          <p:nvPr>
            <p:ph type="sldNum" sz="quarter" idx="12"/>
          </p:nvPr>
        </p:nvSpPr>
        <p:spPr/>
        <p:txBody>
          <a:bodyPr/>
          <a:lstStyle/>
          <a:p>
            <a:fld id="{31BECDA0-194B-4394-9358-FB7F8F35660D}" type="slidenum">
              <a:rPr lang="en-US" smtClean="0"/>
              <a:pPr/>
              <a:t>13</a:t>
            </a:fld>
            <a:endParaRPr lang="en-US"/>
          </a:p>
        </p:txBody>
      </p:sp>
      <p:sp>
        <p:nvSpPr>
          <p:cNvPr id="11" name="Oval Callout 10"/>
          <p:cNvSpPr/>
          <p:nvPr/>
        </p:nvSpPr>
        <p:spPr>
          <a:xfrm>
            <a:off x="5867400" y="4343400"/>
            <a:ext cx="2971800" cy="1905000"/>
          </a:xfrm>
          <a:prstGeom prst="wedgeEllipseCallout">
            <a:avLst>
              <a:gd name="adj1" fmla="val -43928"/>
              <a:gd name="adj2" fmla="val -56244"/>
            </a:avLst>
          </a:prstGeom>
        </p:spPr>
        <p:style>
          <a:lnRef idx="1">
            <a:schemeClr val="accent3"/>
          </a:lnRef>
          <a:fillRef idx="2">
            <a:schemeClr val="accent3"/>
          </a:fillRef>
          <a:effectRef idx="1">
            <a:schemeClr val="accent3"/>
          </a:effectRef>
          <a:fontRef idx="minor">
            <a:schemeClr val="dk1"/>
          </a:fontRef>
        </p:style>
        <p:txBody>
          <a:bodyPr rtlCol="0" anchor="ctr"/>
          <a:lstStyle/>
          <a:p>
            <a:r>
              <a:rPr lang="en-US" sz="2800" b="1" dirty="0" smtClean="0">
                <a:sym typeface="Wingdings"/>
              </a:rPr>
              <a:t>This is what we’re here to discuss </a:t>
            </a:r>
            <a:endParaRPr lang="en-US" sz="2800" b="1" dirty="0"/>
          </a:p>
        </p:txBody>
      </p:sp>
    </p:spTree>
    <p:extLst>
      <p:ext uri="{BB962C8B-B14F-4D97-AF65-F5344CB8AC3E}">
        <p14:creationId xmlns:p14="http://schemas.microsoft.com/office/powerpoint/2010/main" val="69833814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381000" y="2286000"/>
            <a:ext cx="4648200" cy="2057400"/>
          </a:xfrm>
        </p:spPr>
        <p:txBody>
          <a:bodyPr>
            <a:noAutofit/>
          </a:bodyPr>
          <a:lstStyle/>
          <a:p>
            <a:r>
              <a:rPr lang="en-US" sz="6000" dirty="0" smtClean="0">
                <a:solidFill>
                  <a:schemeClr val="accent1"/>
                </a:solidFill>
              </a:rPr>
              <a:t>Introduction to Storm</a:t>
            </a:r>
            <a:endParaRPr lang="en-US" sz="6000" dirty="0">
              <a:solidFill>
                <a:schemeClr val="accent1"/>
              </a:solidFill>
            </a:endParaRPr>
          </a:p>
        </p:txBody>
      </p:sp>
      <p:sp>
        <p:nvSpPr>
          <p:cNvPr id="7" name="Footer Placeholder 6"/>
          <p:cNvSpPr>
            <a:spLocks noGrp="1"/>
          </p:cNvSpPr>
          <p:nvPr>
            <p:ph type="ftr" sz="quarter" idx="11"/>
          </p:nvPr>
        </p:nvSpPr>
        <p:spPr/>
        <p:txBody>
          <a:bodyPr/>
          <a:lstStyle/>
          <a:p>
            <a:r>
              <a:rPr lang="en-US" smtClean="0"/>
              <a:t>® Copyright 2013 Gigaspaces Ltd. All Rights Reserved</a:t>
            </a:r>
            <a:endParaRPr lang="en-US" dirty="0"/>
          </a:p>
        </p:txBody>
      </p:sp>
      <p:sp>
        <p:nvSpPr>
          <p:cNvPr id="8" name="Slide Number Placeholder 7"/>
          <p:cNvSpPr>
            <a:spLocks noGrp="1"/>
          </p:cNvSpPr>
          <p:nvPr>
            <p:ph type="sldNum" sz="quarter" idx="12"/>
          </p:nvPr>
        </p:nvSpPr>
        <p:spPr/>
        <p:txBody>
          <a:bodyPr/>
          <a:lstStyle/>
          <a:p>
            <a:fld id="{31BECDA0-194B-4394-9358-FB7F8F35660D}" type="slidenum">
              <a:rPr lang="en-US" smtClean="0"/>
              <a:pPr/>
              <a:t>14</a:t>
            </a:fld>
            <a:endParaRPr lang="en-US"/>
          </a:p>
        </p:txBody>
      </p:sp>
      <p:pic>
        <p:nvPicPr>
          <p:cNvPr id="2" name="Picture 1"/>
          <p:cNvPicPr>
            <a:picLocks noChangeAspect="1"/>
          </p:cNvPicPr>
          <p:nvPr/>
        </p:nvPicPr>
        <p:blipFill>
          <a:blip r:embed="rId2"/>
          <a:stretch>
            <a:fillRect/>
          </a:stretch>
        </p:blipFill>
        <p:spPr>
          <a:xfrm>
            <a:off x="4876800" y="1905000"/>
            <a:ext cx="3543300" cy="3543300"/>
          </a:xfrm>
          <a:prstGeom prst="rect">
            <a:avLst/>
          </a:prstGeom>
        </p:spPr>
      </p:pic>
    </p:spTree>
    <p:extLst>
      <p:ext uri="{BB962C8B-B14F-4D97-AF65-F5344CB8AC3E}">
        <p14:creationId xmlns:p14="http://schemas.microsoft.com/office/powerpoint/2010/main" val="4116040572"/>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81000" y="1371600"/>
            <a:ext cx="8229600" cy="4525963"/>
          </a:xfrm>
        </p:spPr>
        <p:txBody>
          <a:bodyPr/>
          <a:lstStyle/>
          <a:p>
            <a:r>
              <a:rPr lang="en-US" dirty="0" smtClean="0"/>
              <a:t>Popular open source, real time, in-memory, streaming computation platform.</a:t>
            </a:r>
          </a:p>
          <a:p>
            <a:r>
              <a:rPr lang="en-US" dirty="0" smtClean="0"/>
              <a:t>Includes distributed runtime and intuitive API for defining distributed processing flows.</a:t>
            </a:r>
          </a:p>
          <a:p>
            <a:r>
              <a:rPr lang="en-US" dirty="0" smtClean="0"/>
              <a:t>Scalable and fault tolerant.</a:t>
            </a:r>
          </a:p>
          <a:p>
            <a:r>
              <a:rPr lang="en-US" dirty="0" smtClean="0"/>
              <a:t>Developed at </a:t>
            </a:r>
            <a:r>
              <a:rPr lang="en-US" dirty="0" err="1" smtClean="0"/>
              <a:t>BackType</a:t>
            </a:r>
            <a:r>
              <a:rPr lang="en-US" dirty="0" smtClean="0"/>
              <a:t>, </a:t>
            </a:r>
          </a:p>
          <a:p>
            <a:pPr marL="0" indent="0">
              <a:buNone/>
            </a:pPr>
            <a:r>
              <a:rPr lang="en-US" dirty="0"/>
              <a:t> </a:t>
            </a:r>
            <a:r>
              <a:rPr lang="en-US" dirty="0" smtClean="0"/>
              <a:t>    and open sourced by Twitter</a:t>
            </a:r>
          </a:p>
        </p:txBody>
      </p:sp>
      <p:sp>
        <p:nvSpPr>
          <p:cNvPr id="3" name="Footer Placeholder 2"/>
          <p:cNvSpPr>
            <a:spLocks noGrp="1"/>
          </p:cNvSpPr>
          <p:nvPr>
            <p:ph type="ftr" sz="quarter" idx="11"/>
          </p:nvPr>
        </p:nvSpPr>
        <p:spPr/>
        <p:txBody>
          <a:bodyPr/>
          <a:lstStyle/>
          <a:p>
            <a:r>
              <a:rPr lang="en-US" dirty="0" smtClean="0">
                <a:solidFill>
                  <a:prstClr val="white"/>
                </a:solidFill>
              </a:rPr>
              <a:t>® Copyright 2013 Gigaspaces Ltd. All Rights Reserved</a:t>
            </a:r>
            <a:endParaRPr lang="en-US" dirty="0">
              <a:solidFill>
                <a:prstClr val="white"/>
              </a:solidFill>
            </a:endParaRPr>
          </a:p>
        </p:txBody>
      </p:sp>
      <p:sp>
        <p:nvSpPr>
          <p:cNvPr id="4" name="Slide Number Placeholder 3"/>
          <p:cNvSpPr>
            <a:spLocks noGrp="1"/>
          </p:cNvSpPr>
          <p:nvPr>
            <p:ph type="sldNum" sz="quarter" idx="12"/>
          </p:nvPr>
        </p:nvSpPr>
        <p:spPr/>
        <p:txBody>
          <a:bodyPr/>
          <a:lstStyle/>
          <a:p>
            <a:fld id="{31BECDA0-194B-4394-9358-FB7F8F35660D}" type="slidenum">
              <a:rPr lang="en-US" smtClean="0">
                <a:solidFill>
                  <a:prstClr val="white"/>
                </a:solidFill>
              </a:rPr>
              <a:pPr/>
              <a:t>15</a:t>
            </a:fld>
            <a:endParaRPr lang="en-US">
              <a:solidFill>
                <a:prstClr val="white"/>
              </a:solidFill>
            </a:endParaRPr>
          </a:p>
        </p:txBody>
      </p:sp>
      <p:sp>
        <p:nvSpPr>
          <p:cNvPr id="5" name="Title 4"/>
          <p:cNvSpPr>
            <a:spLocks noGrp="1"/>
          </p:cNvSpPr>
          <p:nvPr>
            <p:ph type="title"/>
          </p:nvPr>
        </p:nvSpPr>
        <p:spPr/>
        <p:txBody>
          <a:bodyPr/>
          <a:lstStyle/>
          <a:p>
            <a:r>
              <a:rPr lang="en-US" dirty="0" smtClean="0"/>
              <a:t>Storm Background</a:t>
            </a:r>
            <a:endParaRPr lang="en-US" dirty="0"/>
          </a:p>
        </p:txBody>
      </p:sp>
      <p:pic>
        <p:nvPicPr>
          <p:cNvPr id="10242" name="Picture 2" descr="http://storm-project.net/images/topology.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7800" y="3352800"/>
            <a:ext cx="3062288" cy="21574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3819172"/>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smtClean="0"/>
              <a:t>® Copyright 2011 Gigaspaces Ltd. All Rights Reserved</a:t>
            </a:r>
            <a:endParaRPr lang="en-US" dirty="0"/>
          </a:p>
        </p:txBody>
      </p:sp>
      <p:sp>
        <p:nvSpPr>
          <p:cNvPr id="4" name="Slide Number Placeholder 3"/>
          <p:cNvSpPr>
            <a:spLocks noGrp="1"/>
          </p:cNvSpPr>
          <p:nvPr>
            <p:ph type="sldNum" sz="quarter" idx="12"/>
          </p:nvPr>
        </p:nvSpPr>
        <p:spPr/>
        <p:txBody>
          <a:bodyPr/>
          <a:lstStyle/>
          <a:p>
            <a:fld id="{31BECDA0-194B-4394-9358-FB7F8F35660D}" type="slidenum">
              <a:rPr lang="en-US" smtClean="0"/>
              <a:pPr/>
              <a:t>16</a:t>
            </a:fld>
            <a:endParaRPr lang="en-US"/>
          </a:p>
        </p:txBody>
      </p:sp>
      <p:sp>
        <p:nvSpPr>
          <p:cNvPr id="5" name="Title 4"/>
          <p:cNvSpPr>
            <a:spLocks noGrp="1"/>
          </p:cNvSpPr>
          <p:nvPr>
            <p:ph type="title"/>
          </p:nvPr>
        </p:nvSpPr>
        <p:spPr/>
        <p:txBody>
          <a:bodyPr/>
          <a:lstStyle/>
          <a:p>
            <a:r>
              <a:rPr lang="en-US" dirty="0" smtClean="0"/>
              <a:t>Storm Cluster</a:t>
            </a:r>
            <a:endParaRPr lang="en-US" dirty="0"/>
          </a:p>
        </p:txBody>
      </p:sp>
      <p:pic>
        <p:nvPicPr>
          <p:cNvPr id="8" name="Picture 7"/>
          <p:cNvPicPr>
            <a:picLocks noChangeAspect="1"/>
          </p:cNvPicPr>
          <p:nvPr/>
        </p:nvPicPr>
        <p:blipFill>
          <a:blip r:embed="rId2"/>
          <a:stretch>
            <a:fillRect/>
          </a:stretch>
        </p:blipFill>
        <p:spPr>
          <a:xfrm>
            <a:off x="914400" y="1460500"/>
            <a:ext cx="7459544" cy="4330700"/>
          </a:xfrm>
          <a:prstGeom prst="rect">
            <a:avLst/>
          </a:prstGeom>
        </p:spPr>
      </p:pic>
    </p:spTree>
    <p:extLst>
      <p:ext uri="{BB962C8B-B14F-4D97-AF65-F5344CB8AC3E}">
        <p14:creationId xmlns:p14="http://schemas.microsoft.com/office/powerpoint/2010/main" val="2760829227"/>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Streams</a:t>
            </a:r>
          </a:p>
          <a:p>
            <a:pPr lvl="1"/>
            <a:r>
              <a:rPr lang="en-US" dirty="0" smtClean="0"/>
              <a:t>Unbounded sequence of tuples</a:t>
            </a:r>
          </a:p>
          <a:p>
            <a:r>
              <a:rPr lang="en-US" dirty="0" smtClean="0"/>
              <a:t>Spouts</a:t>
            </a:r>
          </a:p>
          <a:p>
            <a:pPr lvl="1"/>
            <a:r>
              <a:rPr lang="en-US" dirty="0" smtClean="0"/>
              <a:t>Source of streams (Queues)</a:t>
            </a:r>
          </a:p>
          <a:p>
            <a:r>
              <a:rPr lang="en-US" dirty="0" smtClean="0"/>
              <a:t>Bolts</a:t>
            </a:r>
          </a:p>
          <a:p>
            <a:pPr lvl="1"/>
            <a:r>
              <a:rPr lang="en-US" dirty="0" smtClean="0"/>
              <a:t>Functions, Filters, Joins, Aggregations</a:t>
            </a:r>
          </a:p>
          <a:p>
            <a:r>
              <a:rPr lang="en-US" dirty="0" smtClean="0"/>
              <a:t>Topologies</a:t>
            </a:r>
            <a:endParaRPr lang="en-US" dirty="0"/>
          </a:p>
        </p:txBody>
      </p:sp>
      <p:sp>
        <p:nvSpPr>
          <p:cNvPr id="3" name="Footer Placeholder 2"/>
          <p:cNvSpPr>
            <a:spLocks noGrp="1"/>
          </p:cNvSpPr>
          <p:nvPr>
            <p:ph type="ftr" sz="quarter" idx="11"/>
          </p:nvPr>
        </p:nvSpPr>
        <p:spPr/>
        <p:txBody>
          <a:bodyPr/>
          <a:lstStyle/>
          <a:p>
            <a:r>
              <a:rPr lang="en-US" smtClean="0"/>
              <a:t>® Copyright 2011 Gigaspaces Ltd. All Rights Reserved</a:t>
            </a:r>
            <a:endParaRPr lang="en-US" dirty="0"/>
          </a:p>
        </p:txBody>
      </p:sp>
      <p:sp>
        <p:nvSpPr>
          <p:cNvPr id="4" name="Slide Number Placeholder 3"/>
          <p:cNvSpPr>
            <a:spLocks noGrp="1"/>
          </p:cNvSpPr>
          <p:nvPr>
            <p:ph type="sldNum" sz="quarter" idx="12"/>
          </p:nvPr>
        </p:nvSpPr>
        <p:spPr/>
        <p:txBody>
          <a:bodyPr/>
          <a:lstStyle/>
          <a:p>
            <a:fld id="{31BECDA0-194B-4394-9358-FB7F8F35660D}" type="slidenum">
              <a:rPr lang="en-US" smtClean="0"/>
              <a:pPr/>
              <a:t>17</a:t>
            </a:fld>
            <a:endParaRPr lang="en-US"/>
          </a:p>
        </p:txBody>
      </p:sp>
      <p:sp>
        <p:nvSpPr>
          <p:cNvPr id="5" name="Title 4"/>
          <p:cNvSpPr>
            <a:spLocks noGrp="1"/>
          </p:cNvSpPr>
          <p:nvPr>
            <p:ph type="title"/>
          </p:nvPr>
        </p:nvSpPr>
        <p:spPr/>
        <p:txBody>
          <a:bodyPr/>
          <a:lstStyle/>
          <a:p>
            <a:r>
              <a:rPr lang="en-US" dirty="0" smtClean="0"/>
              <a:t>Storm Concepts</a:t>
            </a:r>
            <a:endParaRPr lang="en-US" dirty="0"/>
          </a:p>
        </p:txBody>
      </p:sp>
      <p:pic>
        <p:nvPicPr>
          <p:cNvPr id="6" name="Picture 5"/>
          <p:cNvPicPr>
            <a:picLocks noChangeAspect="1"/>
          </p:cNvPicPr>
          <p:nvPr/>
        </p:nvPicPr>
        <p:blipFill>
          <a:blip r:embed="rId2"/>
          <a:stretch>
            <a:fillRect/>
          </a:stretch>
        </p:blipFill>
        <p:spPr>
          <a:xfrm>
            <a:off x="5334000" y="1524000"/>
            <a:ext cx="3733800" cy="1674364"/>
          </a:xfrm>
          <a:prstGeom prst="rect">
            <a:avLst/>
          </a:prstGeom>
        </p:spPr>
      </p:pic>
      <p:pic>
        <p:nvPicPr>
          <p:cNvPr id="7" name="Picture 6"/>
          <p:cNvPicPr>
            <a:picLocks noChangeAspect="1"/>
          </p:cNvPicPr>
          <p:nvPr/>
        </p:nvPicPr>
        <p:blipFill>
          <a:blip r:embed="rId3"/>
          <a:stretch>
            <a:fillRect/>
          </a:stretch>
        </p:blipFill>
        <p:spPr>
          <a:xfrm>
            <a:off x="5715000" y="3886200"/>
            <a:ext cx="2777966" cy="2173470"/>
          </a:xfrm>
          <a:prstGeom prst="rect">
            <a:avLst/>
          </a:prstGeom>
        </p:spPr>
      </p:pic>
      <p:sp>
        <p:nvSpPr>
          <p:cNvPr id="8" name="Rectangle 7"/>
          <p:cNvSpPr/>
          <p:nvPr/>
        </p:nvSpPr>
        <p:spPr>
          <a:xfrm>
            <a:off x="5791200" y="1371600"/>
            <a:ext cx="825867" cy="369332"/>
          </a:xfrm>
          <a:prstGeom prst="rect">
            <a:avLst/>
          </a:prstGeom>
        </p:spPr>
        <p:txBody>
          <a:bodyPr wrap="none">
            <a:spAutoFit/>
          </a:bodyPr>
          <a:lstStyle/>
          <a:p>
            <a:r>
              <a:rPr lang="en-US" dirty="0">
                <a:solidFill>
                  <a:schemeClr val="bg1">
                    <a:lumMod val="50000"/>
                  </a:schemeClr>
                </a:solidFill>
              </a:rPr>
              <a:t>Spouts</a:t>
            </a:r>
          </a:p>
        </p:txBody>
      </p:sp>
      <p:sp>
        <p:nvSpPr>
          <p:cNvPr id="9" name="Rectangle 8"/>
          <p:cNvSpPr/>
          <p:nvPr/>
        </p:nvSpPr>
        <p:spPr>
          <a:xfrm>
            <a:off x="6905352" y="1828800"/>
            <a:ext cx="562248" cy="369332"/>
          </a:xfrm>
          <a:prstGeom prst="rect">
            <a:avLst/>
          </a:prstGeom>
        </p:spPr>
        <p:txBody>
          <a:bodyPr wrap="none">
            <a:spAutoFit/>
          </a:bodyPr>
          <a:lstStyle/>
          <a:p>
            <a:r>
              <a:rPr lang="en-US" dirty="0" smtClean="0">
                <a:solidFill>
                  <a:srgbClr val="7F7F7F"/>
                </a:solidFill>
              </a:rPr>
              <a:t>Bolt</a:t>
            </a:r>
            <a:endParaRPr lang="en-US" dirty="0">
              <a:solidFill>
                <a:srgbClr val="7F7F7F"/>
              </a:solidFill>
            </a:endParaRPr>
          </a:p>
        </p:txBody>
      </p:sp>
      <p:sp>
        <p:nvSpPr>
          <p:cNvPr id="10" name="Rectangle 9"/>
          <p:cNvSpPr/>
          <p:nvPr/>
        </p:nvSpPr>
        <p:spPr>
          <a:xfrm>
            <a:off x="6477000" y="5715000"/>
            <a:ext cx="1203349" cy="369332"/>
          </a:xfrm>
          <a:prstGeom prst="rect">
            <a:avLst/>
          </a:prstGeom>
        </p:spPr>
        <p:txBody>
          <a:bodyPr wrap="none">
            <a:spAutoFit/>
          </a:bodyPr>
          <a:lstStyle/>
          <a:p>
            <a:r>
              <a:rPr lang="en-US" dirty="0">
                <a:solidFill>
                  <a:srgbClr val="7F7F7F"/>
                </a:solidFill>
              </a:rPr>
              <a:t>Topologies</a:t>
            </a:r>
          </a:p>
        </p:txBody>
      </p:sp>
    </p:spTree>
    <p:extLst>
      <p:ext uri="{BB962C8B-B14F-4D97-AF65-F5344CB8AC3E}">
        <p14:creationId xmlns:p14="http://schemas.microsoft.com/office/powerpoint/2010/main" val="1598930700"/>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Title 1"/>
          <p:cNvSpPr>
            <a:spLocks noGrp="1"/>
          </p:cNvSpPr>
          <p:nvPr>
            <p:ph type="title"/>
          </p:nvPr>
        </p:nvSpPr>
        <p:spPr>
          <a:xfrm>
            <a:off x="457200" y="302510"/>
            <a:ext cx="8229600" cy="944562"/>
          </a:xfrm>
        </p:spPr>
        <p:txBody>
          <a:bodyPr/>
          <a:lstStyle/>
          <a:p>
            <a:r>
              <a:rPr lang="en-US" dirty="0" smtClean="0">
                <a:latin typeface="Calibri"/>
                <a:ea typeface="ＭＳ Ｐゴシック" charset="0"/>
                <a:cs typeface="Calibri"/>
              </a:rPr>
              <a:t>Challenge – </a:t>
            </a:r>
            <a:r>
              <a:rPr lang="en-US" dirty="0">
                <a:latin typeface="Calibri"/>
                <a:ea typeface="ＭＳ Ｐゴシック" charset="0"/>
                <a:cs typeface="Calibri"/>
              </a:rPr>
              <a:t>Word </a:t>
            </a:r>
            <a:r>
              <a:rPr lang="en-US" dirty="0" smtClean="0">
                <a:latin typeface="Calibri"/>
                <a:ea typeface="ＭＳ Ｐゴシック" charset="0"/>
                <a:cs typeface="Calibri"/>
              </a:rPr>
              <a:t>Count</a:t>
            </a:r>
            <a:endParaRPr lang="en-US" dirty="0">
              <a:latin typeface="Calibri"/>
              <a:ea typeface="ＭＳ Ｐゴシック" charset="0"/>
              <a:cs typeface="Calibri"/>
            </a:endParaRPr>
          </a:p>
        </p:txBody>
      </p:sp>
      <p:pic>
        <p:nvPicPr>
          <p:cNvPr id="29705" name="Picture 33"/>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7315200" y="2819400"/>
            <a:ext cx="1828800" cy="170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07" name="TextBox 37"/>
          <p:cNvSpPr txBox="1">
            <a:spLocks noChangeArrowheads="1"/>
          </p:cNvSpPr>
          <p:nvPr/>
        </p:nvSpPr>
        <p:spPr bwMode="auto">
          <a:xfrm>
            <a:off x="7605487" y="3810000"/>
            <a:ext cx="14478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600" b="1" dirty="0" err="1">
                <a:solidFill>
                  <a:srgbClr val="FFFFFF"/>
                </a:solidFill>
              </a:rPr>
              <a:t>Word:Count</a:t>
            </a:r>
            <a:endParaRPr lang="en-US" sz="1600" b="1" dirty="0">
              <a:solidFill>
                <a:srgbClr val="FFFFFF"/>
              </a:solidFill>
            </a:endParaRPr>
          </a:p>
        </p:txBody>
      </p:sp>
      <p:pic>
        <p:nvPicPr>
          <p:cNvPr id="20" name="Picture 32"/>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a:off x="503974" y="3361474"/>
            <a:ext cx="973253" cy="973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1" name="Straight Connector 39"/>
          <p:cNvCxnSpPr>
            <a:cxnSpLocks noChangeShapeType="1"/>
            <a:stCxn id="20" idx="3"/>
          </p:cNvCxnSpPr>
          <p:nvPr/>
        </p:nvCxnSpPr>
        <p:spPr bwMode="auto">
          <a:xfrm flipV="1">
            <a:off x="1477227" y="2343150"/>
            <a:ext cx="656373" cy="1504951"/>
          </a:xfrm>
          <a:prstGeom prst="line">
            <a:avLst/>
          </a:prstGeom>
          <a:noFill/>
          <a:ln w="38100">
            <a:solidFill>
              <a:srgbClr val="A6A6A6"/>
            </a:solidFill>
            <a:round/>
            <a:headEnd/>
            <a:tailEnd type="triangle" w="med" len="med"/>
          </a:ln>
          <a:extLst>
            <a:ext uri="{909E8E84-426E-40dd-AFC4-6F175D3DCCD1}">
              <a14:hiddenFill xmlns:a14="http://schemas.microsoft.com/office/drawing/2010/main">
                <a:noFill/>
              </a14:hiddenFill>
            </a:ext>
          </a:extLst>
        </p:spPr>
      </p:cxnSp>
      <p:cxnSp>
        <p:nvCxnSpPr>
          <p:cNvPr id="22" name="Straight Connector 41"/>
          <p:cNvCxnSpPr>
            <a:cxnSpLocks noChangeShapeType="1"/>
            <a:stCxn id="20" idx="3"/>
          </p:cNvCxnSpPr>
          <p:nvPr/>
        </p:nvCxnSpPr>
        <p:spPr bwMode="auto">
          <a:xfrm flipV="1">
            <a:off x="1477227" y="3841234"/>
            <a:ext cx="656373" cy="6867"/>
          </a:xfrm>
          <a:prstGeom prst="line">
            <a:avLst/>
          </a:prstGeom>
          <a:noFill/>
          <a:ln w="38100">
            <a:solidFill>
              <a:srgbClr val="A6A6A6"/>
            </a:solidFill>
            <a:round/>
            <a:headEnd/>
            <a:tailEnd type="triangle" w="med" len="med"/>
          </a:ln>
          <a:extLst>
            <a:ext uri="{909E8E84-426E-40dd-AFC4-6F175D3DCCD1}">
              <a14:hiddenFill xmlns:a14="http://schemas.microsoft.com/office/drawing/2010/main">
                <a:noFill/>
              </a14:hiddenFill>
            </a:ext>
          </a:extLst>
        </p:spPr>
      </p:cxnSp>
      <p:cxnSp>
        <p:nvCxnSpPr>
          <p:cNvPr id="23" name="Straight Connector 44"/>
          <p:cNvCxnSpPr>
            <a:cxnSpLocks noChangeShapeType="1"/>
            <a:stCxn id="20" idx="3"/>
          </p:cNvCxnSpPr>
          <p:nvPr/>
        </p:nvCxnSpPr>
        <p:spPr bwMode="auto">
          <a:xfrm>
            <a:off x="1477227" y="3848101"/>
            <a:ext cx="656373" cy="1466849"/>
          </a:xfrm>
          <a:prstGeom prst="line">
            <a:avLst/>
          </a:prstGeom>
          <a:noFill/>
          <a:ln w="38100">
            <a:solidFill>
              <a:srgbClr val="A6A6A6"/>
            </a:solidFill>
            <a:round/>
            <a:headEnd/>
            <a:tailEnd type="triangle" w="med" len="med"/>
          </a:ln>
          <a:extLst>
            <a:ext uri="{909E8E84-426E-40dd-AFC4-6F175D3DCCD1}">
              <a14:hiddenFill xmlns:a14="http://schemas.microsoft.com/office/drawing/2010/main">
                <a:noFill/>
              </a14:hiddenFill>
            </a:ext>
          </a:extLst>
        </p:spPr>
      </p:cxnSp>
      <p:sp>
        <p:nvSpPr>
          <p:cNvPr id="24" name="TextBox 23"/>
          <p:cNvSpPr txBox="1"/>
          <p:nvPr/>
        </p:nvSpPr>
        <p:spPr>
          <a:xfrm>
            <a:off x="2039938" y="1298575"/>
            <a:ext cx="864339" cy="369332"/>
          </a:xfrm>
          <a:prstGeom prst="rect">
            <a:avLst/>
          </a:prstGeom>
          <a:noFill/>
        </p:spPr>
        <p:txBody>
          <a:bodyPr wrap="none">
            <a:spAutoFit/>
          </a:bodyPr>
          <a:lstStyle/>
          <a:p>
            <a:pPr>
              <a:defRPr/>
            </a:pPr>
            <a:r>
              <a:rPr lang="en-US" dirty="0">
                <a:solidFill>
                  <a:schemeClr val="accent1"/>
                </a:solidFill>
              </a:rPr>
              <a:t>Tweets</a:t>
            </a:r>
          </a:p>
        </p:txBody>
      </p:sp>
      <p:sp>
        <p:nvSpPr>
          <p:cNvPr id="25" name="Pentagon 31"/>
          <p:cNvSpPr>
            <a:spLocks noChangeArrowheads="1"/>
          </p:cNvSpPr>
          <p:nvPr/>
        </p:nvSpPr>
        <p:spPr bwMode="auto">
          <a:xfrm>
            <a:off x="6172200" y="3464778"/>
            <a:ext cx="1143000" cy="609600"/>
          </a:xfrm>
          <a:prstGeom prst="homePlate">
            <a:avLst>
              <a:gd name="adj" fmla="val 50000"/>
            </a:avLst>
          </a:prstGeom>
          <a:ln>
            <a:headEnd/>
            <a:tailEnd/>
          </a:ln>
        </p:spPr>
        <p:style>
          <a:lnRef idx="3">
            <a:schemeClr val="lt1"/>
          </a:lnRef>
          <a:fillRef idx="1">
            <a:schemeClr val="accent1"/>
          </a:fillRef>
          <a:effectRef idx="1">
            <a:schemeClr val="accent1"/>
          </a:effectRef>
          <a:fontRef idx="minor">
            <a:schemeClr val="lt1"/>
          </a:fontRef>
        </p:style>
        <p:txBody>
          <a:bodyPr anchor="ctr"/>
          <a:lstStyle/>
          <a:p>
            <a:pPr algn="ctr" eaLnBrk="0" hangingPunct="0"/>
            <a:r>
              <a:rPr lang="en-US" dirty="0">
                <a:solidFill>
                  <a:schemeClr val="bg1"/>
                </a:solidFill>
              </a:rPr>
              <a:t>Count</a:t>
            </a:r>
          </a:p>
        </p:txBody>
      </p:sp>
      <p:pic>
        <p:nvPicPr>
          <p:cNvPr id="28" name="Picture 27"/>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211354" y="1650484"/>
            <a:ext cx="1219200" cy="1219200"/>
          </a:xfrm>
          <a:prstGeom prst="rect">
            <a:avLst/>
          </a:prstGeom>
        </p:spPr>
      </p:pic>
      <p:pic>
        <p:nvPicPr>
          <p:cNvPr id="29" name="Picture 28"/>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196841" y="3109694"/>
            <a:ext cx="1219200" cy="1219200"/>
          </a:xfrm>
          <a:prstGeom prst="rect">
            <a:avLst/>
          </a:prstGeom>
        </p:spPr>
      </p:pic>
      <p:pic>
        <p:nvPicPr>
          <p:cNvPr id="30" name="Picture 29"/>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247123" y="4504114"/>
            <a:ext cx="1219200" cy="1219200"/>
          </a:xfrm>
          <a:prstGeom prst="rect">
            <a:avLst/>
          </a:prstGeom>
        </p:spPr>
      </p:pic>
      <p:sp>
        <p:nvSpPr>
          <p:cNvPr id="2" name="TextBox 1"/>
          <p:cNvSpPr txBox="1"/>
          <p:nvPr/>
        </p:nvSpPr>
        <p:spPr>
          <a:xfrm>
            <a:off x="3733800" y="1206073"/>
            <a:ext cx="1295400" cy="4508927"/>
          </a:xfrm>
          <a:prstGeom prst="rect">
            <a:avLst/>
          </a:prstGeom>
          <a:noFill/>
        </p:spPr>
        <p:txBody>
          <a:bodyPr wrap="square" rtlCol="0">
            <a:spAutoFit/>
          </a:bodyPr>
          <a:lstStyle/>
          <a:p>
            <a:r>
              <a:rPr lang="en-US" sz="28700" b="1" dirty="0" smtClean="0">
                <a:solidFill>
                  <a:schemeClr val="accent1"/>
                </a:solidFill>
                <a:effectLst>
                  <a:outerShdw blurRad="50800" dist="38100" dir="2700000" algn="tl" rotWithShape="0">
                    <a:prstClr val="black">
                      <a:alpha val="40000"/>
                    </a:prstClr>
                  </a:outerShdw>
                </a:effectLst>
              </a:rPr>
              <a:t>?</a:t>
            </a:r>
            <a:endParaRPr lang="en-US" sz="11500" b="1" dirty="0">
              <a:solidFill>
                <a:schemeClr val="accent1"/>
              </a:solidFill>
              <a:effectLst>
                <a:outerShdw blurRad="50800" dist="38100" dir="2700000" algn="tl" rotWithShape="0">
                  <a:prstClr val="black">
                    <a:alpha val="40000"/>
                  </a:prstClr>
                </a:outerShdw>
              </a:effectLst>
            </a:endParaRPr>
          </a:p>
        </p:txBody>
      </p:sp>
      <p:sp>
        <p:nvSpPr>
          <p:cNvPr id="33" name="Footer Placeholder 2"/>
          <p:cNvSpPr>
            <a:spLocks noGrp="1"/>
          </p:cNvSpPr>
          <p:nvPr>
            <p:ph type="ftr" sz="quarter" idx="11"/>
          </p:nvPr>
        </p:nvSpPr>
        <p:spPr>
          <a:xfrm>
            <a:off x="1600200" y="6364843"/>
            <a:ext cx="4648200" cy="365125"/>
          </a:xfrm>
        </p:spPr>
        <p:txBody>
          <a:bodyPr/>
          <a:lstStyle/>
          <a:p>
            <a:r>
              <a:rPr lang="en-US" dirty="0" smtClean="0"/>
              <a:t>® Copyright 2011 </a:t>
            </a:r>
            <a:r>
              <a:rPr lang="en-US" dirty="0" err="1" smtClean="0"/>
              <a:t>Gigaspaces</a:t>
            </a:r>
            <a:r>
              <a:rPr lang="en-US" dirty="0" smtClean="0"/>
              <a:t> Ltd. All Rights Reserved</a:t>
            </a:r>
            <a:endParaRPr lang="en-US" dirty="0"/>
          </a:p>
        </p:txBody>
      </p:sp>
      <p:sp>
        <p:nvSpPr>
          <p:cNvPr id="34" name="Slide Number Placeholder 3"/>
          <p:cNvSpPr>
            <a:spLocks noGrp="1"/>
          </p:cNvSpPr>
          <p:nvPr>
            <p:ph type="sldNum" sz="quarter" idx="12"/>
          </p:nvPr>
        </p:nvSpPr>
        <p:spPr>
          <a:xfrm>
            <a:off x="381000" y="6364843"/>
            <a:ext cx="533400" cy="365125"/>
          </a:xfrm>
        </p:spPr>
        <p:txBody>
          <a:bodyPr/>
          <a:lstStyle/>
          <a:p>
            <a:fld id="{31BECDA0-194B-4394-9358-FB7F8F35660D}" type="slidenum">
              <a:rPr lang="en-US" smtClean="0"/>
              <a:pPr/>
              <a:t>18</a:t>
            </a:fld>
            <a:endParaRPr lang="en-US" dirty="0"/>
          </a:p>
        </p:txBody>
      </p:sp>
      <p:sp>
        <p:nvSpPr>
          <p:cNvPr id="17" name="Oval Callout 16"/>
          <p:cNvSpPr/>
          <p:nvPr/>
        </p:nvSpPr>
        <p:spPr>
          <a:xfrm>
            <a:off x="4876800" y="4495800"/>
            <a:ext cx="3657600" cy="1905000"/>
          </a:xfrm>
          <a:prstGeom prst="wedgeEllipseCallout">
            <a:avLst>
              <a:gd name="adj1" fmla="val 32200"/>
              <a:gd name="adj2" fmla="val -52456"/>
            </a:avLst>
          </a:prstGeom>
        </p:spPr>
        <p:style>
          <a:lnRef idx="1">
            <a:schemeClr val="accent3"/>
          </a:lnRef>
          <a:fillRef idx="2">
            <a:schemeClr val="accent3"/>
          </a:fillRef>
          <a:effectRef idx="1">
            <a:schemeClr val="accent3"/>
          </a:effectRef>
          <a:fontRef idx="minor">
            <a:schemeClr val="dk1"/>
          </a:fontRef>
        </p:style>
        <p:txBody>
          <a:bodyPr rtlCol="0" anchor="ctr"/>
          <a:lstStyle/>
          <a:p>
            <a:pPr marL="180975" indent="-180975">
              <a:buFont typeface="Arial"/>
              <a:buChar char="•"/>
            </a:pPr>
            <a:r>
              <a:rPr lang="en-US" sz="2800" b="1" dirty="0" smtClean="0">
                <a:sym typeface="Wingdings"/>
              </a:rPr>
              <a:t>Hottest topics</a:t>
            </a:r>
          </a:p>
          <a:p>
            <a:pPr marL="180975" indent="-180975">
              <a:buFont typeface="Arial"/>
              <a:buChar char="•"/>
            </a:pPr>
            <a:r>
              <a:rPr lang="en-US" sz="2800" b="1" dirty="0" smtClean="0">
                <a:sym typeface="Wingdings"/>
              </a:rPr>
              <a:t>URL mentions</a:t>
            </a:r>
          </a:p>
          <a:p>
            <a:pPr marL="180975" indent="-180975">
              <a:buFont typeface="Arial"/>
              <a:buChar char="•"/>
            </a:pPr>
            <a:r>
              <a:rPr lang="en-US" sz="2800" b="1" dirty="0" smtClean="0">
                <a:sym typeface="Wingdings"/>
              </a:rPr>
              <a:t>etc.</a:t>
            </a:r>
            <a:endParaRPr lang="en-US" sz="2800" b="1" dirty="0"/>
          </a:p>
        </p:txBody>
      </p:sp>
    </p:spTree>
    <p:extLst>
      <p:ext uri="{BB962C8B-B14F-4D97-AF65-F5344CB8AC3E}">
        <p14:creationId xmlns:p14="http://schemas.microsoft.com/office/powerpoint/2010/main" val="362547346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smtClean="0"/>
              <a:t>® Copyright 2011 Gigaspaces Ltd. All Rights Reserved</a:t>
            </a:r>
            <a:endParaRPr lang="en-US" dirty="0"/>
          </a:p>
        </p:txBody>
      </p:sp>
      <p:sp>
        <p:nvSpPr>
          <p:cNvPr id="4" name="Slide Number Placeholder 3"/>
          <p:cNvSpPr>
            <a:spLocks noGrp="1"/>
          </p:cNvSpPr>
          <p:nvPr>
            <p:ph type="sldNum" sz="quarter" idx="12"/>
          </p:nvPr>
        </p:nvSpPr>
        <p:spPr/>
        <p:txBody>
          <a:bodyPr/>
          <a:lstStyle/>
          <a:p>
            <a:fld id="{31BECDA0-194B-4394-9358-FB7F8F35660D}" type="slidenum">
              <a:rPr lang="en-US" smtClean="0"/>
              <a:pPr/>
              <a:t>19</a:t>
            </a:fld>
            <a:endParaRPr lang="en-US"/>
          </a:p>
        </p:txBody>
      </p:sp>
      <p:sp>
        <p:nvSpPr>
          <p:cNvPr id="5" name="Title 4"/>
          <p:cNvSpPr>
            <a:spLocks noGrp="1"/>
          </p:cNvSpPr>
          <p:nvPr>
            <p:ph type="title"/>
          </p:nvPr>
        </p:nvSpPr>
        <p:spPr/>
        <p:txBody>
          <a:bodyPr/>
          <a:lstStyle/>
          <a:p>
            <a:r>
              <a:rPr lang="en-US" dirty="0" smtClean="0"/>
              <a:t>Streaming word count with Storm</a:t>
            </a:r>
            <a:endParaRPr lang="en-US" dirty="0"/>
          </a:p>
        </p:txBody>
      </p:sp>
      <p:pic>
        <p:nvPicPr>
          <p:cNvPr id="8" name="Picture 7"/>
          <p:cNvPicPr>
            <a:picLocks noChangeAspect="1"/>
          </p:cNvPicPr>
          <p:nvPr/>
        </p:nvPicPr>
        <p:blipFill>
          <a:blip r:embed="rId2"/>
          <a:stretch>
            <a:fillRect/>
          </a:stretch>
        </p:blipFill>
        <p:spPr>
          <a:xfrm>
            <a:off x="533400" y="1752600"/>
            <a:ext cx="5181600" cy="609600"/>
          </a:xfrm>
          <a:prstGeom prst="rect">
            <a:avLst/>
          </a:prstGeom>
        </p:spPr>
      </p:pic>
      <p:pic>
        <p:nvPicPr>
          <p:cNvPr id="9" name="Picture 8"/>
          <p:cNvPicPr>
            <a:picLocks noChangeAspect="1"/>
          </p:cNvPicPr>
          <p:nvPr/>
        </p:nvPicPr>
        <p:blipFill>
          <a:blip r:embed="rId3"/>
          <a:stretch>
            <a:fillRect/>
          </a:stretch>
        </p:blipFill>
        <p:spPr>
          <a:xfrm>
            <a:off x="381000" y="2286000"/>
            <a:ext cx="5397500" cy="1752600"/>
          </a:xfrm>
          <a:prstGeom prst="rect">
            <a:avLst/>
          </a:prstGeom>
        </p:spPr>
      </p:pic>
      <p:pic>
        <p:nvPicPr>
          <p:cNvPr id="10" name="Picture 9"/>
          <p:cNvPicPr>
            <a:picLocks noChangeAspect="1"/>
          </p:cNvPicPr>
          <p:nvPr/>
        </p:nvPicPr>
        <p:blipFill>
          <a:blip r:embed="rId4"/>
          <a:stretch>
            <a:fillRect/>
          </a:stretch>
        </p:blipFill>
        <p:spPr>
          <a:xfrm>
            <a:off x="609600" y="3810000"/>
            <a:ext cx="6261100" cy="1397000"/>
          </a:xfrm>
          <a:prstGeom prst="rect">
            <a:avLst/>
          </a:prstGeom>
        </p:spPr>
      </p:pic>
      <p:pic>
        <p:nvPicPr>
          <p:cNvPr id="11" name="Picture 10"/>
          <p:cNvPicPr>
            <a:picLocks noChangeAspect="1"/>
          </p:cNvPicPr>
          <p:nvPr/>
        </p:nvPicPr>
        <p:blipFill>
          <a:blip r:embed="rId5"/>
          <a:stretch>
            <a:fillRect/>
          </a:stretch>
        </p:blipFill>
        <p:spPr>
          <a:xfrm>
            <a:off x="609600" y="5029200"/>
            <a:ext cx="6654800" cy="1295400"/>
          </a:xfrm>
          <a:prstGeom prst="rect">
            <a:avLst/>
          </a:prstGeom>
        </p:spPr>
      </p:pic>
    </p:spTree>
    <p:extLst>
      <p:ext uri="{BB962C8B-B14F-4D97-AF65-F5344CB8AC3E}">
        <p14:creationId xmlns:p14="http://schemas.microsoft.com/office/powerpoint/2010/main" val="3818594965"/>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28600" y="1676400"/>
            <a:ext cx="2743200" cy="176663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8" name="Picture 2" descr="http://t2.gstatic.com/images?q=tbn:ANd9GcRMEiHyKbA7ufLqg6hvyLzDWhHGEnQ-rHTFJBAGlDc_dADr24GbizHlX5U"/>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524000" y="2438400"/>
            <a:ext cx="1468798" cy="9144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sp>
        <p:nvSpPr>
          <p:cNvPr id="17409" name="Title 1"/>
          <p:cNvSpPr>
            <a:spLocks noGrp="1"/>
          </p:cNvSpPr>
          <p:nvPr>
            <p:ph type="title"/>
          </p:nvPr>
        </p:nvSpPr>
        <p:spPr>
          <a:xfrm>
            <a:off x="457200" y="302510"/>
            <a:ext cx="8229600" cy="944562"/>
          </a:xfrm>
        </p:spPr>
        <p:txBody>
          <a:bodyPr>
            <a:normAutofit/>
          </a:bodyPr>
          <a:lstStyle/>
          <a:p>
            <a:pPr eaLnBrk="1" hangingPunct="1"/>
            <a:r>
              <a:rPr lang="en-US" dirty="0" smtClean="0"/>
              <a:t>Introduction to Real Time Analytics</a:t>
            </a:r>
            <a:endParaRPr lang="en-US" dirty="0"/>
          </a:p>
        </p:txBody>
      </p:sp>
      <p:sp>
        <p:nvSpPr>
          <p:cNvPr id="17415" name="TextBox 8"/>
          <p:cNvSpPr txBox="1">
            <a:spLocks noChangeArrowheads="1"/>
          </p:cNvSpPr>
          <p:nvPr/>
        </p:nvSpPr>
        <p:spPr bwMode="auto">
          <a:xfrm>
            <a:off x="5964238" y="1182688"/>
            <a:ext cx="287496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600" dirty="0" smtClean="0"/>
              <a:t>Homeland Security</a:t>
            </a:r>
            <a:endParaRPr lang="en-US" sz="1600" dirty="0"/>
          </a:p>
        </p:txBody>
      </p:sp>
      <p:sp>
        <p:nvSpPr>
          <p:cNvPr id="17416" name="TextBox 9"/>
          <p:cNvSpPr txBox="1">
            <a:spLocks noChangeArrowheads="1"/>
          </p:cNvSpPr>
          <p:nvPr/>
        </p:nvSpPr>
        <p:spPr bwMode="auto">
          <a:xfrm>
            <a:off x="6019800" y="3886200"/>
            <a:ext cx="27432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600" dirty="0" smtClean="0"/>
              <a:t>Real </a:t>
            </a:r>
            <a:r>
              <a:rPr lang="en-US" sz="1600" dirty="0"/>
              <a:t>Time Search</a:t>
            </a:r>
          </a:p>
        </p:txBody>
      </p:sp>
      <p:sp>
        <p:nvSpPr>
          <p:cNvPr id="17417" name="Rectangle 10"/>
          <p:cNvSpPr>
            <a:spLocks noChangeArrowheads="1"/>
          </p:cNvSpPr>
          <p:nvPr/>
        </p:nvSpPr>
        <p:spPr bwMode="auto">
          <a:xfrm>
            <a:off x="152400" y="1219200"/>
            <a:ext cx="27432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sz="1800" dirty="0" smtClean="0"/>
              <a:t>Social</a:t>
            </a:r>
            <a:endParaRPr lang="en-US" sz="1800" dirty="0"/>
          </a:p>
        </p:txBody>
      </p:sp>
      <p:sp>
        <p:nvSpPr>
          <p:cNvPr id="17419" name="TextBox 12"/>
          <p:cNvSpPr txBox="1">
            <a:spLocks noChangeArrowheads="1"/>
          </p:cNvSpPr>
          <p:nvPr/>
        </p:nvSpPr>
        <p:spPr bwMode="auto">
          <a:xfrm>
            <a:off x="152400" y="3886200"/>
            <a:ext cx="28194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600" dirty="0" err="1" smtClean="0"/>
              <a:t>eCommerce</a:t>
            </a:r>
            <a:endParaRPr lang="en-US" sz="1600" dirty="0"/>
          </a:p>
        </p:txBody>
      </p:sp>
      <p:pic>
        <p:nvPicPr>
          <p:cNvPr id="17420" name="Picture 13"/>
          <p:cNvPicPr>
            <a:picLocks noChangeAspect="1"/>
          </p:cNvPicPr>
          <p:nvPr/>
        </p:nvPicPr>
        <p:blipFill>
          <a:blip r:embed="rId5">
            <a:extLst>
              <a:ext uri="{28A0092B-C50C-407E-A947-70E740481C1C}">
                <a14:useLocalDpi xmlns:a14="http://schemas.microsoft.com/office/drawing/2010/main"/>
              </a:ext>
            </a:extLst>
          </a:blip>
          <a:srcRect/>
          <a:stretch>
            <a:fillRect/>
          </a:stretch>
        </p:blipFill>
        <p:spPr bwMode="auto">
          <a:xfrm>
            <a:off x="3200400" y="1752600"/>
            <a:ext cx="2590800" cy="172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21" name="TextBox 14"/>
          <p:cNvSpPr txBox="1">
            <a:spLocks noChangeArrowheads="1"/>
          </p:cNvSpPr>
          <p:nvPr/>
        </p:nvSpPr>
        <p:spPr bwMode="auto">
          <a:xfrm>
            <a:off x="3352800" y="1143000"/>
            <a:ext cx="23622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800" dirty="0" smtClean="0">
                <a:latin typeface="+mn-lt"/>
                <a:ea typeface="+mn-ea"/>
                <a:cs typeface="+mn-cs"/>
              </a:rPr>
              <a:t>User Tracking &amp; Engagement</a:t>
            </a:r>
            <a:endParaRPr lang="en-US" sz="1800" dirty="0">
              <a:latin typeface="+mn-lt"/>
              <a:ea typeface="+mn-ea"/>
              <a:cs typeface="+mn-cs"/>
            </a:endParaRPr>
          </a:p>
        </p:txBody>
      </p:sp>
      <p:sp>
        <p:nvSpPr>
          <p:cNvPr id="17424" name="TextBox 17"/>
          <p:cNvSpPr txBox="1">
            <a:spLocks noChangeArrowheads="1"/>
          </p:cNvSpPr>
          <p:nvPr/>
        </p:nvSpPr>
        <p:spPr bwMode="auto">
          <a:xfrm>
            <a:off x="3505200" y="3810000"/>
            <a:ext cx="22860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600" dirty="0" smtClean="0"/>
              <a:t>Financial Services </a:t>
            </a:r>
            <a:endParaRPr lang="en-US" sz="1600" dirty="0"/>
          </a:p>
        </p:txBody>
      </p:sp>
      <p:pic>
        <p:nvPicPr>
          <p:cNvPr id="5" name="Picture 4"/>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324600" y="5460484"/>
            <a:ext cx="381000" cy="381000"/>
          </a:xfrm>
          <a:prstGeom prst="rect">
            <a:avLst/>
          </a:prstGeom>
        </p:spPr>
      </p:pic>
      <p:grpSp>
        <p:nvGrpSpPr>
          <p:cNvPr id="12" name="Group 11"/>
          <p:cNvGrpSpPr/>
          <p:nvPr/>
        </p:nvGrpSpPr>
        <p:grpSpPr>
          <a:xfrm>
            <a:off x="6274318" y="4863688"/>
            <a:ext cx="2425441" cy="483270"/>
            <a:chOff x="5727959" y="4694719"/>
            <a:chExt cx="3208432" cy="639281"/>
          </a:xfrm>
        </p:grpSpPr>
        <p:pic>
          <p:nvPicPr>
            <p:cNvPr id="10" name="Picture 9"/>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5727959" y="4694719"/>
              <a:ext cx="239466" cy="639281"/>
            </a:xfrm>
            <a:prstGeom prst="rect">
              <a:avLst/>
            </a:prstGeom>
          </p:spPr>
        </p:pic>
        <p:pic>
          <p:nvPicPr>
            <p:cNvPr id="20" name="Picture 19"/>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5956559" y="4694719"/>
              <a:ext cx="2979832" cy="639281"/>
            </a:xfrm>
            <a:prstGeom prst="rect">
              <a:avLst/>
            </a:prstGeom>
          </p:spPr>
        </p:pic>
      </p:grpSp>
      <p:pic>
        <p:nvPicPr>
          <p:cNvPr id="6" name="Picture 5"/>
          <p:cNvPicPr>
            <a:picLocks noChangeAspect="1"/>
          </p:cNvPicPr>
          <p:nvPr/>
        </p:nvPicPr>
        <p:blipFill rotWithShape="1">
          <a:blip r:embed="rId9" cstate="screen">
            <a:extLst>
              <a:ext uri="{28A0092B-C50C-407E-A947-70E740481C1C}">
                <a14:useLocalDpi xmlns:a14="http://schemas.microsoft.com/office/drawing/2010/main"/>
              </a:ext>
            </a:extLst>
          </a:blip>
          <a:srcRect t="-25692"/>
          <a:stretch/>
        </p:blipFill>
        <p:spPr>
          <a:xfrm>
            <a:off x="6300236" y="4419600"/>
            <a:ext cx="908589" cy="445890"/>
          </a:xfrm>
          <a:prstGeom prst="rect">
            <a:avLst/>
          </a:prstGeom>
        </p:spPr>
      </p:pic>
      <p:pic>
        <p:nvPicPr>
          <p:cNvPr id="9" name="Picture 8"/>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6781800" y="5410200"/>
            <a:ext cx="466919" cy="457200"/>
          </a:xfrm>
          <a:prstGeom prst="rect">
            <a:avLst/>
          </a:prstGeom>
        </p:spPr>
      </p:pic>
      <p:pic>
        <p:nvPicPr>
          <p:cNvPr id="11" name="Picture 10"/>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7315200" y="5410200"/>
            <a:ext cx="457200" cy="457200"/>
          </a:xfrm>
          <a:prstGeom prst="rect">
            <a:avLst/>
          </a:prstGeom>
        </p:spPr>
      </p:pic>
      <p:cxnSp>
        <p:nvCxnSpPr>
          <p:cNvPr id="14" name="Straight Connector 13"/>
          <p:cNvCxnSpPr/>
          <p:nvPr/>
        </p:nvCxnSpPr>
        <p:spPr>
          <a:xfrm>
            <a:off x="3200400" y="1219200"/>
            <a:ext cx="0" cy="4648200"/>
          </a:xfrm>
          <a:prstGeom prst="line">
            <a:avLst/>
          </a:prstGeom>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a:off x="5867400" y="1219200"/>
            <a:ext cx="0" cy="4648200"/>
          </a:xfrm>
          <a:prstGeom prst="line">
            <a:avLst/>
          </a:prstGeom>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a:off x="304800" y="3656052"/>
            <a:ext cx="8229600" cy="0"/>
          </a:xfrm>
          <a:prstGeom prst="line">
            <a:avLst/>
          </a:prstGeom>
        </p:spPr>
        <p:style>
          <a:lnRef idx="2">
            <a:schemeClr val="accent1"/>
          </a:lnRef>
          <a:fillRef idx="0">
            <a:schemeClr val="accent1"/>
          </a:fillRef>
          <a:effectRef idx="1">
            <a:schemeClr val="accent1"/>
          </a:effectRef>
          <a:fontRef idx="minor">
            <a:schemeClr val="tx1"/>
          </a:fontRef>
        </p:style>
      </p:cxnSp>
      <p:sp>
        <p:nvSpPr>
          <p:cNvPr id="29" name="Footer Placeholder 2"/>
          <p:cNvSpPr>
            <a:spLocks noGrp="1"/>
          </p:cNvSpPr>
          <p:nvPr>
            <p:ph type="ftr" sz="quarter" idx="11"/>
          </p:nvPr>
        </p:nvSpPr>
        <p:spPr>
          <a:xfrm>
            <a:off x="1600200" y="6356350"/>
            <a:ext cx="4648200" cy="365125"/>
          </a:xfrm>
        </p:spPr>
        <p:txBody>
          <a:bodyPr/>
          <a:lstStyle/>
          <a:p>
            <a:r>
              <a:rPr lang="en-US" dirty="0" smtClean="0"/>
              <a:t>® Copyright 2011 </a:t>
            </a:r>
            <a:r>
              <a:rPr lang="en-US" dirty="0" err="1" smtClean="0"/>
              <a:t>Gigaspaces</a:t>
            </a:r>
            <a:r>
              <a:rPr lang="en-US" dirty="0" smtClean="0"/>
              <a:t> Ltd. All Rights Reserved</a:t>
            </a:r>
            <a:endParaRPr lang="en-US" dirty="0"/>
          </a:p>
        </p:txBody>
      </p:sp>
      <p:sp>
        <p:nvSpPr>
          <p:cNvPr id="30" name="Slide Number Placeholder 3"/>
          <p:cNvSpPr>
            <a:spLocks noGrp="1"/>
          </p:cNvSpPr>
          <p:nvPr>
            <p:ph type="sldNum" sz="quarter" idx="12"/>
          </p:nvPr>
        </p:nvSpPr>
        <p:spPr>
          <a:xfrm>
            <a:off x="381000" y="6356350"/>
            <a:ext cx="533400" cy="365125"/>
          </a:xfrm>
        </p:spPr>
        <p:txBody>
          <a:bodyPr/>
          <a:lstStyle/>
          <a:p>
            <a:fld id="{31BECDA0-194B-4394-9358-FB7F8F35660D}" type="slidenum">
              <a:rPr lang="en-US" smtClean="0"/>
              <a:pPr/>
              <a:t>2</a:t>
            </a:fld>
            <a:endParaRPr lang="en-US"/>
          </a:p>
        </p:txBody>
      </p:sp>
      <p:pic>
        <p:nvPicPr>
          <p:cNvPr id="13" name="Picture 12"/>
          <p:cNvPicPr>
            <a:picLocks noChangeAspect="1"/>
          </p:cNvPicPr>
          <p:nvPr/>
        </p:nvPicPr>
        <p:blipFill>
          <a:blip r:embed="rId12"/>
          <a:stretch>
            <a:fillRect/>
          </a:stretch>
        </p:blipFill>
        <p:spPr>
          <a:xfrm>
            <a:off x="3505200" y="4343400"/>
            <a:ext cx="2133600" cy="1402080"/>
          </a:xfrm>
          <a:prstGeom prst="rect">
            <a:avLst/>
          </a:prstGeom>
          <a:ln>
            <a:noFill/>
          </a:ln>
          <a:effectLst>
            <a:softEdge rad="112500"/>
          </a:effectLst>
        </p:spPr>
      </p:pic>
      <p:pic>
        <p:nvPicPr>
          <p:cNvPr id="15" name="Picture 14"/>
          <p:cNvPicPr>
            <a:picLocks noChangeAspect="1"/>
          </p:cNvPicPr>
          <p:nvPr/>
        </p:nvPicPr>
        <p:blipFill>
          <a:blip r:embed="rId13"/>
          <a:stretch>
            <a:fillRect/>
          </a:stretch>
        </p:blipFill>
        <p:spPr>
          <a:xfrm>
            <a:off x="6324600" y="1607040"/>
            <a:ext cx="1905000" cy="1899708"/>
          </a:xfrm>
          <a:prstGeom prst="rect">
            <a:avLst/>
          </a:prstGeom>
          <a:ln>
            <a:noFill/>
          </a:ln>
          <a:effectLst>
            <a:outerShdw blurRad="292100" dist="139700" dir="2700000" algn="tl" rotWithShape="0">
              <a:srgbClr val="333333">
                <a:alpha val="65000"/>
              </a:srgbClr>
            </a:outerShdw>
          </a:effectLst>
        </p:spPr>
      </p:pic>
      <p:pic>
        <p:nvPicPr>
          <p:cNvPr id="16" name="Picture 15"/>
          <p:cNvPicPr>
            <a:picLocks noChangeAspect="1"/>
          </p:cNvPicPr>
          <p:nvPr/>
        </p:nvPicPr>
        <p:blipFill rotWithShape="1">
          <a:blip r:embed="rId14"/>
          <a:srcRect l="7387" t="15923" r="18806" b="11634"/>
          <a:stretch/>
        </p:blipFill>
        <p:spPr>
          <a:xfrm>
            <a:off x="685800" y="4343400"/>
            <a:ext cx="1788552" cy="1755480"/>
          </a:xfrm>
          <a:prstGeom prst="rect">
            <a:avLst/>
          </a:prstGeom>
        </p:spPr>
      </p:pic>
    </p:spTree>
    <p:extLst>
      <p:ext uri="{BB962C8B-B14F-4D97-AF65-F5344CB8AC3E}">
        <p14:creationId xmlns:p14="http://schemas.microsoft.com/office/powerpoint/2010/main" val="1872547316"/>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a:srcRect t="3368" b="3368"/>
          <a:stretch>
            <a:fillRect/>
          </a:stretch>
        </p:blipFill>
        <p:spPr/>
      </p:pic>
      <p:sp>
        <p:nvSpPr>
          <p:cNvPr id="3" name="Footer Placeholder 2"/>
          <p:cNvSpPr>
            <a:spLocks noGrp="1"/>
          </p:cNvSpPr>
          <p:nvPr>
            <p:ph type="ftr" sz="quarter" idx="11"/>
          </p:nvPr>
        </p:nvSpPr>
        <p:spPr/>
        <p:txBody>
          <a:bodyPr/>
          <a:lstStyle/>
          <a:p>
            <a:r>
              <a:rPr lang="en-US" smtClean="0"/>
              <a:t>® Copyright 2011 Gigaspaces Ltd. All Rights Reserved</a:t>
            </a:r>
            <a:endParaRPr lang="en-US" dirty="0"/>
          </a:p>
        </p:txBody>
      </p:sp>
      <p:sp>
        <p:nvSpPr>
          <p:cNvPr id="4" name="Slide Number Placeholder 3"/>
          <p:cNvSpPr>
            <a:spLocks noGrp="1"/>
          </p:cNvSpPr>
          <p:nvPr>
            <p:ph type="sldNum" sz="quarter" idx="12"/>
          </p:nvPr>
        </p:nvSpPr>
        <p:spPr/>
        <p:txBody>
          <a:bodyPr/>
          <a:lstStyle/>
          <a:p>
            <a:fld id="{31BECDA0-194B-4394-9358-FB7F8F35660D}" type="slidenum">
              <a:rPr lang="en-US" smtClean="0"/>
              <a:pPr/>
              <a:t>20</a:t>
            </a:fld>
            <a:endParaRPr lang="en-US"/>
          </a:p>
        </p:txBody>
      </p:sp>
      <p:sp>
        <p:nvSpPr>
          <p:cNvPr id="5" name="Title 4"/>
          <p:cNvSpPr>
            <a:spLocks noGrp="1"/>
          </p:cNvSpPr>
          <p:nvPr>
            <p:ph type="title"/>
          </p:nvPr>
        </p:nvSpPr>
        <p:spPr/>
        <p:txBody>
          <a:bodyPr/>
          <a:lstStyle/>
          <a:p>
            <a:r>
              <a:rPr lang="en-US" dirty="0" smtClean="0"/>
              <a:t>Computing Reach with Event Streams</a:t>
            </a:r>
            <a:endParaRPr lang="en-US" dirty="0"/>
          </a:p>
        </p:txBody>
      </p:sp>
    </p:spTree>
    <p:extLst>
      <p:ext uri="{BB962C8B-B14F-4D97-AF65-F5344CB8AC3E}">
        <p14:creationId xmlns:p14="http://schemas.microsoft.com/office/powerpoint/2010/main" val="1969388794"/>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600200"/>
            <a:ext cx="4953000" cy="4525963"/>
          </a:xfrm>
        </p:spPr>
        <p:txBody>
          <a:bodyPr>
            <a:normAutofit fontScale="85000" lnSpcReduction="10000"/>
          </a:bodyPr>
          <a:lstStyle/>
          <a:p>
            <a:pPr marL="0" indent="0">
              <a:buNone/>
            </a:pPr>
            <a:r>
              <a:rPr lang="en-US" sz="6600" dirty="0" smtClean="0"/>
              <a:t>But </a:t>
            </a:r>
            <a:r>
              <a:rPr lang="en-US" sz="6600" dirty="0"/>
              <a:t>w</a:t>
            </a:r>
            <a:r>
              <a:rPr lang="en-US" sz="6600" dirty="0" smtClean="0"/>
              <a:t>here is my </a:t>
            </a:r>
          </a:p>
          <a:p>
            <a:pPr marL="0" indent="0">
              <a:buNone/>
            </a:pPr>
            <a:r>
              <a:rPr lang="en-US" sz="13800" dirty="0" smtClean="0"/>
              <a:t>Big Data?</a:t>
            </a:r>
            <a:endParaRPr lang="en-US" sz="13800" dirty="0"/>
          </a:p>
        </p:txBody>
      </p:sp>
      <p:sp>
        <p:nvSpPr>
          <p:cNvPr id="3" name="Footer Placeholder 2"/>
          <p:cNvSpPr>
            <a:spLocks noGrp="1"/>
          </p:cNvSpPr>
          <p:nvPr>
            <p:ph type="ftr" sz="quarter" idx="11"/>
          </p:nvPr>
        </p:nvSpPr>
        <p:spPr/>
        <p:txBody>
          <a:bodyPr/>
          <a:lstStyle/>
          <a:p>
            <a:r>
              <a:rPr lang="en-US" smtClean="0"/>
              <a:t>® Copyright 2013 Gigaspaces Ltd. All Rights Reserved</a:t>
            </a:r>
            <a:endParaRPr lang="en-US" dirty="0"/>
          </a:p>
        </p:txBody>
      </p:sp>
      <p:sp>
        <p:nvSpPr>
          <p:cNvPr id="4" name="Slide Number Placeholder 3"/>
          <p:cNvSpPr>
            <a:spLocks noGrp="1"/>
          </p:cNvSpPr>
          <p:nvPr>
            <p:ph type="sldNum" sz="quarter" idx="12"/>
          </p:nvPr>
        </p:nvSpPr>
        <p:spPr/>
        <p:txBody>
          <a:bodyPr/>
          <a:lstStyle/>
          <a:p>
            <a:fld id="{31BECDA0-194B-4394-9358-FB7F8F35660D}" type="slidenum">
              <a:rPr lang="en-US" smtClean="0"/>
              <a:pPr/>
              <a:t>21</a:t>
            </a:fld>
            <a:endParaRPr lang="en-US"/>
          </a:p>
        </p:txBody>
      </p:sp>
      <p:sp>
        <p:nvSpPr>
          <p:cNvPr id="5" name="Title 4"/>
          <p:cNvSpPr>
            <a:spLocks noGrp="1"/>
          </p:cNvSpPr>
          <p:nvPr>
            <p:ph type="title"/>
          </p:nvPr>
        </p:nvSpPr>
        <p:spPr/>
        <p:txBody>
          <a:bodyPr/>
          <a:lstStyle/>
          <a:p>
            <a:endParaRPr lang="en-US"/>
          </a:p>
        </p:txBody>
      </p:sp>
      <p:pic>
        <p:nvPicPr>
          <p:cNvPr id="7" name="Picture 6"/>
          <p:cNvPicPr>
            <a:picLocks noChangeAspect="1"/>
          </p:cNvPicPr>
          <p:nvPr/>
        </p:nvPicPr>
        <p:blipFill>
          <a:blip r:embed="rId2"/>
          <a:stretch>
            <a:fillRect/>
          </a:stretch>
        </p:blipFill>
        <p:spPr>
          <a:xfrm>
            <a:off x="5715000" y="1447800"/>
            <a:ext cx="2639568" cy="4713515"/>
          </a:xfrm>
          <a:prstGeom prst="rect">
            <a:avLst/>
          </a:prstGeom>
        </p:spPr>
      </p:pic>
    </p:spTree>
    <p:extLst>
      <p:ext uri="{BB962C8B-B14F-4D97-AF65-F5344CB8AC3E}">
        <p14:creationId xmlns:p14="http://schemas.microsoft.com/office/powerpoint/2010/main" val="2273321648"/>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p:cNvGraphicFramePr>
            <a:graphicFrameLocks noGrp="1"/>
          </p:cNvGraphicFramePr>
          <p:nvPr>
            <p:ph idx="1"/>
            <p:extLst>
              <p:ext uri="{D42A27DB-BD31-4B8C-83A1-F6EECF244321}">
                <p14:modId xmlns:p14="http://schemas.microsoft.com/office/powerpoint/2010/main" val="142647003"/>
              </p:ext>
            </p:extLst>
          </p:nvPr>
        </p:nvGraphicFramePr>
        <p:xfrm>
          <a:off x="3276600" y="2209800"/>
          <a:ext cx="2286000" cy="27733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Footer Placeholder 2"/>
          <p:cNvSpPr>
            <a:spLocks noGrp="1"/>
          </p:cNvSpPr>
          <p:nvPr>
            <p:ph type="ftr" sz="quarter" idx="11"/>
          </p:nvPr>
        </p:nvSpPr>
        <p:spPr/>
        <p:txBody>
          <a:bodyPr/>
          <a:lstStyle/>
          <a:p>
            <a:r>
              <a:rPr lang="en-US" smtClean="0"/>
              <a:t>® Copyright 2013 Gigaspaces Ltd. All Rights Reserved</a:t>
            </a:r>
            <a:endParaRPr lang="en-US" dirty="0"/>
          </a:p>
        </p:txBody>
      </p:sp>
      <p:sp>
        <p:nvSpPr>
          <p:cNvPr id="4" name="Slide Number Placeholder 3"/>
          <p:cNvSpPr>
            <a:spLocks noGrp="1"/>
          </p:cNvSpPr>
          <p:nvPr>
            <p:ph type="sldNum" sz="quarter" idx="12"/>
          </p:nvPr>
        </p:nvSpPr>
        <p:spPr/>
        <p:txBody>
          <a:bodyPr/>
          <a:lstStyle/>
          <a:p>
            <a:fld id="{31BECDA0-194B-4394-9358-FB7F8F35660D}" type="slidenum">
              <a:rPr lang="en-US" smtClean="0"/>
              <a:pPr/>
              <a:t>22</a:t>
            </a:fld>
            <a:endParaRPr lang="en-US"/>
          </a:p>
        </p:txBody>
      </p:sp>
      <p:sp>
        <p:nvSpPr>
          <p:cNvPr id="5" name="Title 4"/>
          <p:cNvSpPr>
            <a:spLocks noGrp="1"/>
          </p:cNvSpPr>
          <p:nvPr>
            <p:ph type="title"/>
          </p:nvPr>
        </p:nvSpPr>
        <p:spPr/>
        <p:txBody>
          <a:bodyPr/>
          <a:lstStyle/>
          <a:p>
            <a:r>
              <a:rPr lang="en-US" dirty="0" smtClean="0"/>
              <a:t>The Big Picture …</a:t>
            </a:r>
            <a:endParaRPr lang="en-US" dirty="0"/>
          </a:p>
        </p:txBody>
      </p:sp>
      <p:graphicFrame>
        <p:nvGraphicFramePr>
          <p:cNvPr id="7" name="Diagram 6"/>
          <p:cNvGraphicFramePr/>
          <p:nvPr>
            <p:extLst>
              <p:ext uri="{D42A27DB-BD31-4B8C-83A1-F6EECF244321}">
                <p14:modId xmlns:p14="http://schemas.microsoft.com/office/powerpoint/2010/main" val="4164334729"/>
              </p:ext>
            </p:extLst>
          </p:nvPr>
        </p:nvGraphicFramePr>
        <p:xfrm>
          <a:off x="457200" y="1752600"/>
          <a:ext cx="1981200" cy="21082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8" name="Diagram 7"/>
          <p:cNvGraphicFramePr/>
          <p:nvPr>
            <p:extLst>
              <p:ext uri="{D42A27DB-BD31-4B8C-83A1-F6EECF244321}">
                <p14:modId xmlns:p14="http://schemas.microsoft.com/office/powerpoint/2010/main" val="1970732532"/>
              </p:ext>
            </p:extLst>
          </p:nvPr>
        </p:nvGraphicFramePr>
        <p:xfrm>
          <a:off x="533400" y="3048000"/>
          <a:ext cx="1981200" cy="2108200"/>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graphicFrame>
        <p:nvGraphicFramePr>
          <p:cNvPr id="9" name="Diagram 8"/>
          <p:cNvGraphicFramePr/>
          <p:nvPr>
            <p:extLst>
              <p:ext uri="{D42A27DB-BD31-4B8C-83A1-F6EECF244321}">
                <p14:modId xmlns:p14="http://schemas.microsoft.com/office/powerpoint/2010/main" val="2846219750"/>
              </p:ext>
            </p:extLst>
          </p:nvPr>
        </p:nvGraphicFramePr>
        <p:xfrm>
          <a:off x="5791200" y="1905000"/>
          <a:ext cx="2895600" cy="3429000"/>
        </p:xfrm>
        <a:graphic>
          <a:graphicData uri="http://schemas.openxmlformats.org/drawingml/2006/diagram">
            <dgm:relIds xmlns:dgm="http://schemas.openxmlformats.org/drawingml/2006/diagram" xmlns:r="http://schemas.openxmlformats.org/officeDocument/2006/relationships" r:dm="rId17" r:lo="rId18" r:qs="rId19" r:cs="rId20"/>
          </a:graphicData>
        </a:graphic>
      </p:graphicFrame>
      <p:sp>
        <p:nvSpPr>
          <p:cNvPr id="10" name="TextBox 9"/>
          <p:cNvSpPr txBox="1"/>
          <p:nvPr/>
        </p:nvSpPr>
        <p:spPr>
          <a:xfrm>
            <a:off x="3962400" y="1981200"/>
            <a:ext cx="754646" cy="369332"/>
          </a:xfrm>
          <a:prstGeom prst="rect">
            <a:avLst/>
          </a:prstGeom>
          <a:noFill/>
        </p:spPr>
        <p:txBody>
          <a:bodyPr wrap="none" rtlCol="0">
            <a:spAutoFit/>
          </a:bodyPr>
          <a:lstStyle/>
          <a:p>
            <a:r>
              <a:rPr lang="en-US" dirty="0" smtClean="0"/>
              <a:t>Storm</a:t>
            </a:r>
            <a:endParaRPr lang="en-US" dirty="0"/>
          </a:p>
        </p:txBody>
      </p:sp>
      <p:sp>
        <p:nvSpPr>
          <p:cNvPr id="11" name="TextBox 10"/>
          <p:cNvSpPr txBox="1"/>
          <p:nvPr/>
        </p:nvSpPr>
        <p:spPr>
          <a:xfrm>
            <a:off x="457200" y="1981200"/>
            <a:ext cx="2852539" cy="369332"/>
          </a:xfrm>
          <a:prstGeom prst="rect">
            <a:avLst/>
          </a:prstGeom>
          <a:noFill/>
        </p:spPr>
        <p:txBody>
          <a:bodyPr wrap="none" rtlCol="0">
            <a:spAutoFit/>
          </a:bodyPr>
          <a:lstStyle/>
          <a:p>
            <a:r>
              <a:rPr lang="en-US" dirty="0" smtClean="0"/>
              <a:t>Data feeds (Kafka, Twitter,..)</a:t>
            </a:r>
            <a:endParaRPr lang="en-US" dirty="0"/>
          </a:p>
        </p:txBody>
      </p:sp>
      <p:sp>
        <p:nvSpPr>
          <p:cNvPr id="12" name="TextBox 11"/>
          <p:cNvSpPr txBox="1"/>
          <p:nvPr/>
        </p:nvSpPr>
        <p:spPr>
          <a:xfrm>
            <a:off x="5943600" y="1905000"/>
            <a:ext cx="3055870" cy="369332"/>
          </a:xfrm>
          <a:prstGeom prst="rect">
            <a:avLst/>
          </a:prstGeom>
          <a:noFill/>
        </p:spPr>
        <p:txBody>
          <a:bodyPr wrap="none" rtlCol="0">
            <a:spAutoFit/>
          </a:bodyPr>
          <a:lstStyle/>
          <a:p>
            <a:r>
              <a:rPr lang="en-US" dirty="0" smtClean="0"/>
              <a:t>Cassandra, </a:t>
            </a:r>
            <a:r>
              <a:rPr lang="en-US" dirty="0" err="1" smtClean="0"/>
              <a:t>MongoDB</a:t>
            </a:r>
            <a:r>
              <a:rPr lang="en-US" dirty="0" smtClean="0"/>
              <a:t>, </a:t>
            </a:r>
            <a:r>
              <a:rPr lang="en-US" dirty="0" err="1" smtClean="0"/>
              <a:t>Hbase</a:t>
            </a:r>
            <a:r>
              <a:rPr lang="en-US" dirty="0" smtClean="0"/>
              <a:t>,..</a:t>
            </a:r>
            <a:endParaRPr lang="en-US" dirty="0"/>
          </a:p>
        </p:txBody>
      </p:sp>
      <p:cxnSp>
        <p:nvCxnSpPr>
          <p:cNvPr id="15" name="Straight Arrow Connector 14"/>
          <p:cNvCxnSpPr/>
          <p:nvPr/>
        </p:nvCxnSpPr>
        <p:spPr>
          <a:xfrm>
            <a:off x="6019800" y="1600200"/>
            <a:ext cx="22098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flipH="1">
            <a:off x="533400" y="1600200"/>
            <a:ext cx="18288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a:off x="3581400" y="1371600"/>
            <a:ext cx="1973955" cy="369332"/>
          </a:xfrm>
          <a:prstGeom prst="rect">
            <a:avLst/>
          </a:prstGeom>
          <a:noFill/>
        </p:spPr>
        <p:txBody>
          <a:bodyPr wrap="none" rtlCol="0">
            <a:spAutoFit/>
          </a:bodyPr>
          <a:lstStyle/>
          <a:p>
            <a:r>
              <a:rPr lang="en-US" dirty="0" smtClean="0"/>
              <a:t>End to End Latency</a:t>
            </a:r>
            <a:endParaRPr lang="en-US" dirty="0"/>
          </a:p>
        </p:txBody>
      </p:sp>
    </p:spTree>
    <p:extLst>
      <p:ext uri="{BB962C8B-B14F-4D97-AF65-F5344CB8AC3E}">
        <p14:creationId xmlns:p14="http://schemas.microsoft.com/office/powerpoint/2010/main" val="3689794223"/>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Storm performance and reliability</a:t>
            </a:r>
          </a:p>
          <a:p>
            <a:pPr lvl="1"/>
            <a:r>
              <a:rPr lang="en-US" dirty="0" smtClean="0"/>
              <a:t>Assumes </a:t>
            </a:r>
            <a:r>
              <a:rPr lang="en-US" dirty="0"/>
              <a:t>success is normal</a:t>
            </a:r>
          </a:p>
          <a:p>
            <a:pPr lvl="1"/>
            <a:r>
              <a:rPr lang="en-US" dirty="0" smtClean="0"/>
              <a:t>Uses </a:t>
            </a:r>
            <a:r>
              <a:rPr lang="en-US" dirty="0"/>
              <a:t>batching and pipelining for performance</a:t>
            </a:r>
          </a:p>
          <a:p>
            <a:r>
              <a:rPr lang="en-US" dirty="0" smtClean="0"/>
              <a:t>Storm plug-ins has significant effect on performance and reliability</a:t>
            </a:r>
          </a:p>
          <a:p>
            <a:pPr lvl="1"/>
            <a:r>
              <a:rPr lang="en-US" dirty="0"/>
              <a:t>S</a:t>
            </a:r>
            <a:r>
              <a:rPr lang="en-US" dirty="0" smtClean="0"/>
              <a:t>pout </a:t>
            </a:r>
            <a:r>
              <a:rPr lang="en-US" dirty="0"/>
              <a:t>must be able to replay tuples on demand in case of error.</a:t>
            </a:r>
          </a:p>
          <a:p>
            <a:r>
              <a:rPr lang="en-US" dirty="0" smtClean="0"/>
              <a:t>Storm uses topology semantics for ensuring consistency through event ordering </a:t>
            </a:r>
          </a:p>
          <a:p>
            <a:pPr lvl="1"/>
            <a:r>
              <a:rPr lang="en-US" dirty="0" smtClean="0"/>
              <a:t>Can be tedious for handling counters</a:t>
            </a:r>
          </a:p>
          <a:p>
            <a:pPr lvl="1"/>
            <a:r>
              <a:rPr lang="en-US" dirty="0" smtClean="0"/>
              <a:t>Doesn’t ensure the state of the counters</a:t>
            </a:r>
            <a:endParaRPr lang="en-US" dirty="0"/>
          </a:p>
          <a:p>
            <a:endParaRPr lang="en-US" dirty="0"/>
          </a:p>
        </p:txBody>
      </p:sp>
      <p:sp>
        <p:nvSpPr>
          <p:cNvPr id="3" name="Footer Placeholder 2"/>
          <p:cNvSpPr>
            <a:spLocks noGrp="1"/>
          </p:cNvSpPr>
          <p:nvPr>
            <p:ph type="ftr" sz="quarter" idx="11"/>
          </p:nvPr>
        </p:nvSpPr>
        <p:spPr/>
        <p:txBody>
          <a:bodyPr/>
          <a:lstStyle/>
          <a:p>
            <a:r>
              <a:rPr lang="en-US" smtClean="0"/>
              <a:t>® Copyright 2013 Gigaspaces Ltd. All Rights Reserved</a:t>
            </a:r>
            <a:endParaRPr lang="en-US" dirty="0"/>
          </a:p>
        </p:txBody>
      </p:sp>
      <p:sp>
        <p:nvSpPr>
          <p:cNvPr id="4" name="Slide Number Placeholder 3"/>
          <p:cNvSpPr>
            <a:spLocks noGrp="1"/>
          </p:cNvSpPr>
          <p:nvPr>
            <p:ph type="sldNum" sz="quarter" idx="12"/>
          </p:nvPr>
        </p:nvSpPr>
        <p:spPr/>
        <p:txBody>
          <a:bodyPr/>
          <a:lstStyle/>
          <a:p>
            <a:fld id="{31BECDA0-194B-4394-9358-FB7F8F35660D}" type="slidenum">
              <a:rPr lang="en-US" smtClean="0"/>
              <a:pPr/>
              <a:t>23</a:t>
            </a:fld>
            <a:endParaRPr lang="en-US"/>
          </a:p>
        </p:txBody>
      </p:sp>
      <p:sp>
        <p:nvSpPr>
          <p:cNvPr id="5" name="Title 4"/>
          <p:cNvSpPr>
            <a:spLocks noGrp="1"/>
          </p:cNvSpPr>
          <p:nvPr>
            <p:ph type="title"/>
          </p:nvPr>
        </p:nvSpPr>
        <p:spPr/>
        <p:txBody>
          <a:bodyPr>
            <a:normAutofit/>
          </a:bodyPr>
          <a:lstStyle/>
          <a:p>
            <a:r>
              <a:rPr lang="en-US" dirty="0"/>
              <a:t>Your as as strong as your weakest </a:t>
            </a:r>
            <a:r>
              <a:rPr lang="en-US" dirty="0" smtClean="0"/>
              <a:t>link</a:t>
            </a:r>
            <a:endParaRPr lang="en-US" dirty="0"/>
          </a:p>
        </p:txBody>
      </p:sp>
    </p:spTree>
    <p:extLst>
      <p:ext uri="{BB962C8B-B14F-4D97-AF65-F5344CB8AC3E}">
        <p14:creationId xmlns:p14="http://schemas.microsoft.com/office/powerpoint/2010/main" val="2475735605"/>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smtClean="0"/>
              <a:t>® Copyright 2013 Gigaspaces Ltd. All Rights Reserved</a:t>
            </a:r>
            <a:endParaRPr lang="en-US" dirty="0"/>
          </a:p>
        </p:txBody>
      </p:sp>
      <p:sp>
        <p:nvSpPr>
          <p:cNvPr id="4" name="Slide Number Placeholder 3"/>
          <p:cNvSpPr>
            <a:spLocks noGrp="1"/>
          </p:cNvSpPr>
          <p:nvPr>
            <p:ph type="sldNum" sz="quarter" idx="12"/>
          </p:nvPr>
        </p:nvSpPr>
        <p:spPr/>
        <p:txBody>
          <a:bodyPr/>
          <a:lstStyle/>
          <a:p>
            <a:fld id="{31BECDA0-194B-4394-9358-FB7F8F35660D}" type="slidenum">
              <a:rPr lang="en-US" smtClean="0"/>
              <a:pPr/>
              <a:t>24</a:t>
            </a:fld>
            <a:endParaRPr lang="en-US"/>
          </a:p>
        </p:txBody>
      </p:sp>
      <p:sp>
        <p:nvSpPr>
          <p:cNvPr id="5" name="Title 4"/>
          <p:cNvSpPr>
            <a:spLocks noGrp="1"/>
          </p:cNvSpPr>
          <p:nvPr>
            <p:ph type="title"/>
          </p:nvPr>
        </p:nvSpPr>
        <p:spPr/>
        <p:txBody>
          <a:bodyPr/>
          <a:lstStyle/>
          <a:p>
            <a:r>
              <a:rPr lang="en-US" dirty="0" smtClean="0"/>
              <a:t>Typical user experience…</a:t>
            </a:r>
            <a:endParaRPr lang="en-US" dirty="0"/>
          </a:p>
        </p:txBody>
      </p:sp>
      <p:sp>
        <p:nvSpPr>
          <p:cNvPr id="9" name="Rectangle 8"/>
          <p:cNvSpPr/>
          <p:nvPr/>
        </p:nvSpPr>
        <p:spPr>
          <a:xfrm>
            <a:off x="4343400" y="1600200"/>
            <a:ext cx="4648200" cy="4001096"/>
          </a:xfrm>
          <a:prstGeom prst="rect">
            <a:avLst/>
          </a:prstGeom>
        </p:spPr>
        <p:txBody>
          <a:bodyPr wrap="square">
            <a:spAutoFit/>
          </a:bodyPr>
          <a:lstStyle/>
          <a:p>
            <a:r>
              <a:rPr lang="en-US" dirty="0"/>
              <a:t>Now, Kafka is *fast*.  When running the Kafka Spout by itself, I easily reproduced Kafka's claim that you can consume</a:t>
            </a:r>
            <a:r>
              <a:rPr lang="en-US" b="1" dirty="0"/>
              <a:t> "hundreds of thousands of messages per second". </a:t>
            </a:r>
          </a:p>
          <a:p>
            <a:endParaRPr lang="en-US" dirty="0"/>
          </a:p>
          <a:p>
            <a:r>
              <a:rPr lang="en-US" dirty="0"/>
              <a:t> When I first fired up the topology, things went well for the first minute, but then </a:t>
            </a:r>
            <a:r>
              <a:rPr lang="en-US" sz="3200" dirty="0">
                <a:solidFill>
                  <a:schemeClr val="accent2">
                    <a:lumMod val="75000"/>
                  </a:schemeClr>
                </a:solidFill>
              </a:rPr>
              <a:t>quickly crashed</a:t>
            </a:r>
            <a:r>
              <a:rPr lang="en-US" dirty="0">
                <a:solidFill>
                  <a:schemeClr val="accent2">
                    <a:lumMod val="75000"/>
                  </a:schemeClr>
                </a:solidFill>
              </a:rPr>
              <a:t> </a:t>
            </a:r>
            <a:r>
              <a:rPr lang="en-US" dirty="0"/>
              <a:t>as the Kafka spout emitted  too fast for the Cassandra Bolt to keep up.  Even though Cassandra is fast as well, </a:t>
            </a:r>
            <a:r>
              <a:rPr lang="en-US" b="1" dirty="0"/>
              <a:t>it is still </a:t>
            </a:r>
            <a:r>
              <a:rPr lang="en-US" sz="2800" b="1" dirty="0"/>
              <a:t>orders of magnitude slower</a:t>
            </a:r>
            <a:r>
              <a:rPr lang="en-US" b="1" dirty="0"/>
              <a:t> than Kafka</a:t>
            </a:r>
            <a:endParaRPr lang="en-US" b="1" dirty="0"/>
          </a:p>
        </p:txBody>
      </p:sp>
      <p:sp>
        <p:nvSpPr>
          <p:cNvPr id="10" name="Rectangle 9"/>
          <p:cNvSpPr/>
          <p:nvPr/>
        </p:nvSpPr>
        <p:spPr>
          <a:xfrm>
            <a:off x="4572000" y="5715000"/>
            <a:ext cx="4572000" cy="261610"/>
          </a:xfrm>
          <a:prstGeom prst="rect">
            <a:avLst/>
          </a:prstGeom>
        </p:spPr>
        <p:txBody>
          <a:bodyPr>
            <a:spAutoFit/>
          </a:bodyPr>
          <a:lstStyle/>
          <a:p>
            <a:r>
              <a:rPr lang="en-US" sz="1100" i="1" dirty="0" smtClean="0"/>
              <a:t>Source: A </a:t>
            </a:r>
            <a:r>
              <a:rPr lang="en-US" sz="1100" i="1" dirty="0"/>
              <a:t>Big Data Trifecta: Storm, Kafka and </a:t>
            </a:r>
            <a:r>
              <a:rPr lang="en-US" sz="1100" i="1" dirty="0" smtClean="0"/>
              <a:t>Cassandra. Brian </a:t>
            </a:r>
            <a:r>
              <a:rPr lang="en-US" sz="1100" i="1" dirty="0" err="1" smtClean="0"/>
              <a:t>Oniells</a:t>
            </a:r>
            <a:r>
              <a:rPr lang="en-US" sz="1100" i="1" dirty="0" smtClean="0"/>
              <a:t> Blog</a:t>
            </a:r>
            <a:endParaRPr lang="en-US" sz="1100" i="1" dirty="0"/>
          </a:p>
        </p:txBody>
      </p:sp>
      <p:pic>
        <p:nvPicPr>
          <p:cNvPr id="11" name="Picture 10"/>
          <p:cNvPicPr>
            <a:picLocks noChangeAspect="1"/>
          </p:cNvPicPr>
          <p:nvPr/>
        </p:nvPicPr>
        <p:blipFill rotWithShape="1">
          <a:blip r:embed="rId2"/>
          <a:srcRect b="11111"/>
          <a:stretch/>
        </p:blipFill>
        <p:spPr>
          <a:xfrm>
            <a:off x="381000" y="1524000"/>
            <a:ext cx="4055269" cy="2641600"/>
          </a:xfrm>
          <a:prstGeom prst="rect">
            <a:avLst/>
          </a:prstGeom>
        </p:spPr>
      </p:pic>
    </p:spTree>
    <p:extLst>
      <p:ext uri="{BB962C8B-B14F-4D97-AF65-F5344CB8AC3E}">
        <p14:creationId xmlns:p14="http://schemas.microsoft.com/office/powerpoint/2010/main" val="2164058706"/>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marL="0" indent="0">
              <a:buNone/>
            </a:pPr>
            <a:r>
              <a:rPr lang="en-US" sz="6000" b="1" dirty="0" smtClean="0"/>
              <a:t>What if we could put everything In Memory? </a:t>
            </a:r>
            <a:endParaRPr lang="en-US" sz="6000" b="1" dirty="0"/>
          </a:p>
        </p:txBody>
      </p:sp>
      <p:sp>
        <p:nvSpPr>
          <p:cNvPr id="3" name="Footer Placeholder 2"/>
          <p:cNvSpPr>
            <a:spLocks noGrp="1"/>
          </p:cNvSpPr>
          <p:nvPr>
            <p:ph type="ftr" sz="quarter" idx="11"/>
          </p:nvPr>
        </p:nvSpPr>
        <p:spPr/>
        <p:txBody>
          <a:bodyPr/>
          <a:lstStyle/>
          <a:p>
            <a:r>
              <a:rPr lang="en-US" smtClean="0"/>
              <a:t>® Copyright 2013 Gigaspaces Ltd. All Rights Reserved</a:t>
            </a:r>
            <a:endParaRPr lang="en-US" dirty="0"/>
          </a:p>
        </p:txBody>
      </p:sp>
      <p:sp>
        <p:nvSpPr>
          <p:cNvPr id="4" name="Slide Number Placeholder 3"/>
          <p:cNvSpPr>
            <a:spLocks noGrp="1"/>
          </p:cNvSpPr>
          <p:nvPr>
            <p:ph type="sldNum" sz="quarter" idx="12"/>
          </p:nvPr>
        </p:nvSpPr>
        <p:spPr/>
        <p:txBody>
          <a:bodyPr/>
          <a:lstStyle/>
          <a:p>
            <a:fld id="{31BECDA0-194B-4394-9358-FB7F8F35660D}" type="slidenum">
              <a:rPr lang="en-US" smtClean="0"/>
              <a:pPr/>
              <a:t>25</a:t>
            </a:fld>
            <a:endParaRPr lang="en-US"/>
          </a:p>
        </p:txBody>
      </p:sp>
      <p:sp>
        <p:nvSpPr>
          <p:cNvPr id="5" name="Title 4"/>
          <p:cNvSpPr>
            <a:spLocks noGrp="1"/>
          </p:cNvSpPr>
          <p:nvPr>
            <p:ph type="title"/>
          </p:nvPr>
        </p:nvSpPr>
        <p:spPr/>
        <p:txBody>
          <a:bodyPr/>
          <a:lstStyle/>
          <a:p>
            <a:r>
              <a:rPr lang="en-US" dirty="0" smtClean="0"/>
              <a:t>An Alternative Approach</a:t>
            </a:r>
            <a:endParaRPr lang="en-US" dirty="0"/>
          </a:p>
        </p:txBody>
      </p:sp>
    </p:spTree>
    <p:extLst>
      <p:ext uri="{BB962C8B-B14F-4D97-AF65-F5344CB8AC3E}">
        <p14:creationId xmlns:p14="http://schemas.microsoft.com/office/powerpoint/2010/main" val="2506235716"/>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Did you know?</a:t>
            </a:r>
            <a:endParaRPr lang="en-US" dirty="0"/>
          </a:p>
        </p:txBody>
      </p:sp>
      <p:sp>
        <p:nvSpPr>
          <p:cNvPr id="49" name="Rounded Rectangle 48"/>
          <p:cNvSpPr/>
          <p:nvPr/>
        </p:nvSpPr>
        <p:spPr>
          <a:xfrm>
            <a:off x="4953000" y="1295400"/>
            <a:ext cx="4191000" cy="4648200"/>
          </a:xfrm>
          <a:prstGeom prst="roundRect">
            <a:avLst>
              <a:gd name="adj" fmla="val 9153"/>
            </a:avLst>
          </a:prstGeom>
        </p:spPr>
        <p:style>
          <a:lnRef idx="2">
            <a:schemeClr val="accent1"/>
          </a:lnRef>
          <a:fillRef idx="1">
            <a:schemeClr val="lt1"/>
          </a:fillRef>
          <a:effectRef idx="0">
            <a:schemeClr val="accent1"/>
          </a:effectRef>
          <a:fontRef idx="minor">
            <a:schemeClr val="dk1"/>
          </a:fontRef>
        </p:style>
        <p:txBody>
          <a:bodyPr rtlCol="0" anchor="t"/>
          <a:lstStyle/>
          <a:p>
            <a:pPr marL="738188" lvl="1">
              <a:defRPr/>
            </a:pPr>
            <a:r>
              <a:rPr lang="en-US" sz="2800" dirty="0" smtClean="0">
                <a:latin typeface="Calibri"/>
                <a:ea typeface="ＭＳ Ｐゴシック" charset="0"/>
                <a:cs typeface="Calibri"/>
              </a:rPr>
              <a:t>Facebook </a:t>
            </a:r>
            <a:r>
              <a:rPr lang="en-US" sz="2800" dirty="0">
                <a:latin typeface="Calibri"/>
                <a:ea typeface="ＭＳ Ｐゴシック" charset="0"/>
                <a:cs typeface="Calibri"/>
              </a:rPr>
              <a:t>keeps 80% of its data in Memory </a:t>
            </a:r>
            <a:r>
              <a:rPr lang="en-US" sz="2800" dirty="0" smtClean="0">
                <a:latin typeface="Calibri"/>
                <a:ea typeface="ＭＳ Ｐゴシック" charset="0"/>
                <a:cs typeface="Calibri"/>
              </a:rPr>
              <a:t/>
            </a:r>
            <a:br>
              <a:rPr lang="en-US" sz="2800" dirty="0" smtClean="0">
                <a:latin typeface="Calibri"/>
                <a:ea typeface="ＭＳ Ｐゴシック" charset="0"/>
                <a:cs typeface="Calibri"/>
              </a:rPr>
            </a:br>
            <a:r>
              <a:rPr lang="en-US" sz="2800" dirty="0" smtClean="0">
                <a:latin typeface="Calibri"/>
                <a:ea typeface="ＭＳ Ｐゴシック" charset="0"/>
                <a:cs typeface="Calibri"/>
              </a:rPr>
              <a:t>(</a:t>
            </a:r>
            <a:r>
              <a:rPr lang="en-US" sz="2800" dirty="0">
                <a:latin typeface="Calibri"/>
                <a:ea typeface="ＭＳ Ｐゴシック" charset="0"/>
                <a:cs typeface="Calibri"/>
              </a:rPr>
              <a:t>Stanford research)</a:t>
            </a:r>
          </a:p>
          <a:p>
            <a:pPr marL="1081088" lvl="1" indent="-342900">
              <a:buFont typeface="Arial"/>
              <a:buChar char="•"/>
              <a:defRPr/>
            </a:pPr>
            <a:endParaRPr lang="en-US" sz="2800" dirty="0">
              <a:latin typeface="Calibri"/>
              <a:ea typeface="ＭＳ Ｐゴシック" charset="0"/>
              <a:cs typeface="Calibri"/>
            </a:endParaRPr>
          </a:p>
          <a:p>
            <a:pPr marL="738188" lvl="1">
              <a:defRPr/>
            </a:pPr>
            <a:r>
              <a:rPr lang="en-US" sz="2800" dirty="0">
                <a:latin typeface="Calibri"/>
                <a:ea typeface="ＭＳ Ｐゴシック" charset="0"/>
                <a:cs typeface="Calibri"/>
              </a:rPr>
              <a:t>RAM is </a:t>
            </a:r>
            <a:r>
              <a:rPr lang="en-US" sz="2800" b="1" dirty="0">
                <a:latin typeface="Calibri"/>
                <a:ea typeface="ＭＳ Ｐゴシック" charset="0"/>
                <a:cs typeface="Calibri"/>
              </a:rPr>
              <a:t>100-1000x </a:t>
            </a:r>
            <a:r>
              <a:rPr lang="en-US" sz="2800" dirty="0" smtClean="0">
                <a:latin typeface="Calibri"/>
                <a:ea typeface="ＭＳ Ｐゴシック" charset="0"/>
                <a:cs typeface="Calibri"/>
              </a:rPr>
              <a:t>faster </a:t>
            </a:r>
            <a:r>
              <a:rPr lang="en-US" sz="2800" dirty="0">
                <a:latin typeface="Calibri"/>
                <a:ea typeface="ＭＳ Ｐゴシック" charset="0"/>
                <a:cs typeface="Calibri"/>
              </a:rPr>
              <a:t>than Disk (Random seek)</a:t>
            </a:r>
          </a:p>
          <a:p>
            <a:pPr marL="1081088" lvl="3" indent="-342900">
              <a:buFont typeface="Arial"/>
              <a:buChar char="•"/>
              <a:defRPr/>
            </a:pPr>
            <a:r>
              <a:rPr lang="en-US" sz="2800" dirty="0" smtClean="0">
                <a:latin typeface="Calibri"/>
                <a:ea typeface="ＭＳ Ｐゴシック" charset="0"/>
                <a:cs typeface="Calibri"/>
              </a:rPr>
              <a:t>Disk: 5 </a:t>
            </a:r>
            <a:r>
              <a:rPr lang="en-US" sz="2800" dirty="0">
                <a:latin typeface="Calibri"/>
                <a:ea typeface="ＭＳ Ｐゴシック" charset="0"/>
                <a:cs typeface="Calibri"/>
              </a:rPr>
              <a:t>-10ms  </a:t>
            </a:r>
          </a:p>
          <a:p>
            <a:pPr marL="1081088" lvl="3" indent="-342900">
              <a:buFont typeface="Arial"/>
              <a:buChar char="•"/>
              <a:defRPr/>
            </a:pPr>
            <a:r>
              <a:rPr lang="en-US" sz="2800" dirty="0" smtClean="0">
                <a:latin typeface="Calibri"/>
                <a:ea typeface="ＭＳ Ｐゴシック" charset="0"/>
                <a:cs typeface="Calibri"/>
              </a:rPr>
              <a:t>RAM: ~0.001msec </a:t>
            </a:r>
            <a:endParaRPr lang="en-US" sz="2800" dirty="0">
              <a:latin typeface="Calibri"/>
              <a:ea typeface="ＭＳ Ｐゴシック" charset="0"/>
              <a:cs typeface="Calibri"/>
            </a:endParaRPr>
          </a:p>
        </p:txBody>
      </p:sp>
      <p:pic>
        <p:nvPicPr>
          <p:cNvPr id="50" name="Picture 49"/>
          <p:cNvPicPr>
            <a:picLocks noChangeAspect="1"/>
          </p:cNvPicPr>
          <p:nvPr/>
        </p:nvPicPr>
        <p:blipFill>
          <a:blip r:embed="rId2"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5029200" y="1524000"/>
            <a:ext cx="710424" cy="533400"/>
          </a:xfrm>
          <a:prstGeom prst="rect">
            <a:avLst/>
          </a:prstGeom>
        </p:spPr>
      </p:pic>
      <p:pic>
        <p:nvPicPr>
          <p:cNvPr id="2" name="Picture 1"/>
          <p:cNvPicPr>
            <a:picLocks noChangeAspect="1"/>
          </p:cNvPicPr>
          <p:nvPr/>
        </p:nvPicPr>
        <p:blipFill>
          <a:blip r:embed="rId3"/>
          <a:stretch>
            <a:fillRect/>
          </a:stretch>
        </p:blipFill>
        <p:spPr>
          <a:xfrm>
            <a:off x="228600" y="1371873"/>
            <a:ext cx="4495800" cy="4190727"/>
          </a:xfrm>
          <a:prstGeom prst="rect">
            <a:avLst/>
          </a:prstGeom>
        </p:spPr>
      </p:pic>
      <p:sp>
        <p:nvSpPr>
          <p:cNvPr id="3" name="Rectangle 2"/>
          <p:cNvSpPr/>
          <p:nvPr/>
        </p:nvSpPr>
        <p:spPr>
          <a:xfrm>
            <a:off x="152400" y="2743200"/>
            <a:ext cx="4648200" cy="457200"/>
          </a:xfrm>
          <a:prstGeom prst="rect">
            <a:avLst/>
          </a:prstGeom>
          <a:noFill/>
          <a:ln w="38100" cmpd="sng">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7568877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fade">
                                      <p:cBhvr>
                                        <p:cTn id="7" dur="500"/>
                                        <p:tgtEl>
                                          <p:spTgt spid="5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9"/>
                                        </p:tgtEl>
                                        <p:attrNameLst>
                                          <p:attrName>style.visibility</p:attrName>
                                        </p:attrNameLst>
                                      </p:cBhvr>
                                      <p:to>
                                        <p:strVal val="visible"/>
                                      </p:to>
                                    </p:set>
                                    <p:animEffect transition="in" filter="fade">
                                      <p:cBhvr>
                                        <p:cTn id="10"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381000" y="1371600"/>
            <a:ext cx="7315200" cy="2895600"/>
          </a:xfrm>
        </p:spPr>
        <p:txBody>
          <a:bodyPr>
            <a:noAutofit/>
          </a:bodyPr>
          <a:lstStyle/>
          <a:p>
            <a:r>
              <a:rPr lang="en-US" sz="2000" dirty="0" smtClean="0"/>
              <a:t>RAM is the new disk</a:t>
            </a:r>
          </a:p>
          <a:p>
            <a:r>
              <a:rPr lang="en-US" sz="2000" dirty="0" smtClean="0"/>
              <a:t>Data partitioned across a cluster</a:t>
            </a:r>
          </a:p>
          <a:p>
            <a:pPr lvl="1"/>
            <a:r>
              <a:rPr lang="en-US" sz="1800" dirty="0" smtClean="0"/>
              <a:t>Large “virtual” memory space</a:t>
            </a:r>
          </a:p>
          <a:p>
            <a:r>
              <a:rPr lang="en-US" sz="2000" dirty="0" smtClean="0"/>
              <a:t>Transactional</a:t>
            </a:r>
          </a:p>
          <a:p>
            <a:r>
              <a:rPr lang="en-US" sz="2000" dirty="0" smtClean="0"/>
              <a:t>Highly available</a:t>
            </a:r>
          </a:p>
          <a:p>
            <a:r>
              <a:rPr lang="en-US" sz="2000" dirty="0" smtClean="0"/>
              <a:t>Code with Data</a:t>
            </a:r>
            <a:endParaRPr lang="en-US" sz="1800" dirty="0" smtClean="0"/>
          </a:p>
        </p:txBody>
      </p:sp>
      <p:sp>
        <p:nvSpPr>
          <p:cNvPr id="4" name="Title 3"/>
          <p:cNvSpPr>
            <a:spLocks noGrp="1"/>
          </p:cNvSpPr>
          <p:nvPr>
            <p:ph type="title"/>
          </p:nvPr>
        </p:nvSpPr>
        <p:spPr/>
        <p:txBody>
          <a:bodyPr/>
          <a:lstStyle/>
          <a:p>
            <a:r>
              <a:rPr lang="en-US" dirty="0" smtClean="0"/>
              <a:t>In Memory Data Grid Review</a:t>
            </a:r>
            <a:endParaRPr lang="en-US" dirty="0"/>
          </a:p>
        </p:txBody>
      </p:sp>
      <p:sp>
        <p:nvSpPr>
          <p:cNvPr id="6" name="Footer Placeholder 2"/>
          <p:cNvSpPr>
            <a:spLocks noGrp="1"/>
          </p:cNvSpPr>
          <p:nvPr>
            <p:ph type="ftr" sz="quarter" idx="11"/>
          </p:nvPr>
        </p:nvSpPr>
        <p:spPr>
          <a:xfrm>
            <a:off x="1600200" y="6364843"/>
            <a:ext cx="4648200" cy="365125"/>
          </a:xfrm>
        </p:spPr>
        <p:txBody>
          <a:bodyPr/>
          <a:lstStyle/>
          <a:p>
            <a:r>
              <a:rPr lang="en-US" dirty="0" smtClean="0"/>
              <a:t>® Copyright 2013 Gigaspaces Ltd. All Rights Reserved</a:t>
            </a:r>
            <a:endParaRPr lang="en-US" dirty="0"/>
          </a:p>
        </p:txBody>
      </p:sp>
      <p:sp>
        <p:nvSpPr>
          <p:cNvPr id="7" name="Slide Number Placeholder 3"/>
          <p:cNvSpPr>
            <a:spLocks noGrp="1"/>
          </p:cNvSpPr>
          <p:nvPr>
            <p:ph type="sldNum" sz="quarter" idx="12"/>
          </p:nvPr>
        </p:nvSpPr>
        <p:spPr>
          <a:xfrm>
            <a:off x="381000" y="6364843"/>
            <a:ext cx="533400" cy="365125"/>
          </a:xfrm>
        </p:spPr>
        <p:txBody>
          <a:bodyPr/>
          <a:lstStyle/>
          <a:p>
            <a:fld id="{31BECDA0-194B-4394-9358-FB7F8F35660D}" type="slidenum">
              <a:rPr lang="en-US" smtClean="0"/>
              <a:pPr/>
              <a:t>27</a:t>
            </a:fld>
            <a:endParaRPr lang="en-US" dirty="0"/>
          </a:p>
        </p:txBody>
      </p:sp>
      <p:pic>
        <p:nvPicPr>
          <p:cNvPr id="8" name="Picture 2"/>
          <p:cNvPicPr>
            <a:picLocks noChangeAspect="1" noChangeArrowheads="1"/>
          </p:cNvPicPr>
          <p:nvPr/>
        </p:nvPicPr>
        <p:blipFill>
          <a:blip r:embed="rId2" cstate="print">
            <a:clrChange>
              <a:clrFrom>
                <a:srgbClr val="FFFFFF"/>
              </a:clrFrom>
              <a:clrTo>
                <a:srgbClr val="FFFFFF">
                  <a:alpha val="0"/>
                </a:srgbClr>
              </a:clrTo>
            </a:clrChange>
          </a:blip>
          <a:srcRect l="14775" t="11268"/>
          <a:stretch>
            <a:fillRect/>
          </a:stretch>
        </p:blipFill>
        <p:spPr bwMode="auto">
          <a:xfrm>
            <a:off x="2667000" y="2057400"/>
            <a:ext cx="7032171" cy="4114800"/>
          </a:xfrm>
          <a:prstGeom prst="round1Rect">
            <a:avLst/>
          </a:prstGeom>
          <a:noFill/>
          <a:ln w="9525">
            <a:noFill/>
            <a:miter lim="800000"/>
            <a:headEnd/>
            <a:tailEnd/>
          </a:ln>
        </p:spPr>
      </p:pic>
    </p:spTree>
    <p:extLst>
      <p:ext uri="{BB962C8B-B14F-4D97-AF65-F5344CB8AC3E}">
        <p14:creationId xmlns:p14="http://schemas.microsoft.com/office/powerpoint/2010/main" val="7043843"/>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smtClean="0"/>
              <a:t>® Copyright 2013 Gigaspaces Ltd. All Rights Reserved</a:t>
            </a:r>
            <a:endParaRPr lang="en-US" dirty="0"/>
          </a:p>
        </p:txBody>
      </p:sp>
      <p:sp>
        <p:nvSpPr>
          <p:cNvPr id="4" name="Slide Number Placeholder 3"/>
          <p:cNvSpPr>
            <a:spLocks noGrp="1"/>
          </p:cNvSpPr>
          <p:nvPr>
            <p:ph type="sldNum" sz="quarter" idx="12"/>
          </p:nvPr>
        </p:nvSpPr>
        <p:spPr/>
        <p:txBody>
          <a:bodyPr/>
          <a:lstStyle/>
          <a:p>
            <a:fld id="{31BECDA0-194B-4394-9358-FB7F8F35660D}" type="slidenum">
              <a:rPr lang="en-US" smtClean="0"/>
              <a:pPr/>
              <a:t>28</a:t>
            </a:fld>
            <a:endParaRPr lang="en-US"/>
          </a:p>
        </p:txBody>
      </p:sp>
      <p:sp>
        <p:nvSpPr>
          <p:cNvPr id="5" name="Title 4"/>
          <p:cNvSpPr>
            <a:spLocks noGrp="1"/>
          </p:cNvSpPr>
          <p:nvPr>
            <p:ph type="title"/>
          </p:nvPr>
        </p:nvSpPr>
        <p:spPr/>
        <p:txBody>
          <a:bodyPr/>
          <a:lstStyle/>
          <a:p>
            <a:r>
              <a:rPr lang="en-US" dirty="0" smtClean="0"/>
              <a:t>Integrating </a:t>
            </a:r>
            <a:r>
              <a:rPr lang="en-US" dirty="0" smtClean="0"/>
              <a:t>with </a:t>
            </a:r>
            <a:r>
              <a:rPr lang="en-US" dirty="0" smtClean="0"/>
              <a:t>Storm </a:t>
            </a:r>
            <a:endParaRPr lang="en-US" dirty="0"/>
          </a:p>
        </p:txBody>
      </p:sp>
      <p:graphicFrame>
        <p:nvGraphicFramePr>
          <p:cNvPr id="6" name="Content Placeholder 5"/>
          <p:cNvGraphicFramePr>
            <a:graphicFrameLocks/>
          </p:cNvGraphicFramePr>
          <p:nvPr>
            <p:extLst>
              <p:ext uri="{D42A27DB-BD31-4B8C-83A1-F6EECF244321}">
                <p14:modId xmlns:p14="http://schemas.microsoft.com/office/powerpoint/2010/main" val="4017442160"/>
              </p:ext>
            </p:extLst>
          </p:nvPr>
        </p:nvGraphicFramePr>
        <p:xfrm>
          <a:off x="3276600" y="2209800"/>
          <a:ext cx="2286000" cy="27733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7" name="Diagram 6"/>
          <p:cNvGraphicFramePr/>
          <p:nvPr>
            <p:extLst>
              <p:ext uri="{D42A27DB-BD31-4B8C-83A1-F6EECF244321}">
                <p14:modId xmlns:p14="http://schemas.microsoft.com/office/powerpoint/2010/main" val="2777979738"/>
              </p:ext>
            </p:extLst>
          </p:nvPr>
        </p:nvGraphicFramePr>
        <p:xfrm>
          <a:off x="533400" y="2438400"/>
          <a:ext cx="1981200" cy="21082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8" name="Diagram 7"/>
          <p:cNvGraphicFramePr/>
          <p:nvPr>
            <p:extLst>
              <p:ext uri="{D42A27DB-BD31-4B8C-83A1-F6EECF244321}">
                <p14:modId xmlns:p14="http://schemas.microsoft.com/office/powerpoint/2010/main" val="2730288675"/>
              </p:ext>
            </p:extLst>
          </p:nvPr>
        </p:nvGraphicFramePr>
        <p:xfrm>
          <a:off x="5791200" y="1905000"/>
          <a:ext cx="2895600" cy="3429000"/>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
        <p:nvSpPr>
          <p:cNvPr id="10" name="TextBox 9"/>
          <p:cNvSpPr txBox="1"/>
          <p:nvPr/>
        </p:nvSpPr>
        <p:spPr>
          <a:xfrm>
            <a:off x="5715000" y="1600200"/>
            <a:ext cx="3187065" cy="646331"/>
          </a:xfrm>
          <a:prstGeom prst="rect">
            <a:avLst/>
          </a:prstGeom>
          <a:noFill/>
        </p:spPr>
        <p:txBody>
          <a:bodyPr wrap="none" rtlCol="0">
            <a:spAutoFit/>
          </a:bodyPr>
          <a:lstStyle/>
          <a:p>
            <a:pPr algn="ctr"/>
            <a:r>
              <a:rPr lang="en-US" dirty="0" smtClean="0"/>
              <a:t>In Memory Data Grid</a:t>
            </a:r>
          </a:p>
          <a:p>
            <a:pPr algn="ctr"/>
            <a:r>
              <a:rPr lang="en-US" dirty="0" smtClean="0"/>
              <a:t>(via Storm Trident State plug-in) </a:t>
            </a:r>
            <a:endParaRPr lang="en-US" dirty="0"/>
          </a:p>
        </p:txBody>
      </p:sp>
      <p:sp>
        <p:nvSpPr>
          <p:cNvPr id="11" name="TextBox 10"/>
          <p:cNvSpPr txBox="1"/>
          <p:nvPr/>
        </p:nvSpPr>
        <p:spPr>
          <a:xfrm>
            <a:off x="457200" y="1600200"/>
            <a:ext cx="2469772" cy="646331"/>
          </a:xfrm>
          <a:prstGeom prst="rect">
            <a:avLst/>
          </a:prstGeom>
          <a:noFill/>
        </p:spPr>
        <p:txBody>
          <a:bodyPr wrap="none" rtlCol="0">
            <a:spAutoFit/>
          </a:bodyPr>
          <a:lstStyle/>
          <a:p>
            <a:r>
              <a:rPr lang="en-US" dirty="0" smtClean="0"/>
              <a:t>In Memory Data Stream </a:t>
            </a:r>
          </a:p>
          <a:p>
            <a:r>
              <a:rPr lang="en-US" dirty="0" smtClean="0"/>
              <a:t>(Via Storm Spout Plugin)</a:t>
            </a:r>
            <a:endParaRPr lang="en-US" dirty="0"/>
          </a:p>
        </p:txBody>
      </p:sp>
      <p:pic>
        <p:nvPicPr>
          <p:cNvPr id="12" name="Picture 2" descr="http://www.askdrtech.com/solutions/image.axd?picture=2009%2F9%2Fram.jpg"/>
          <p:cNvPicPr>
            <a:picLocks noChangeAspect="1" noChangeArrowheads="1"/>
          </p:cNvPicPr>
          <p:nvPr/>
        </p:nvPicPr>
        <p:blipFill>
          <a:blip r:embed="rId17" cstate="print">
            <a:clrChange>
              <a:clrFrom>
                <a:srgbClr val="FFFFFF"/>
              </a:clrFrom>
              <a:clrTo>
                <a:srgbClr val="FFFFFF">
                  <a:alpha val="0"/>
                </a:srgbClr>
              </a:clrTo>
            </a:clrChange>
          </a:blip>
          <a:srcRect/>
          <a:stretch>
            <a:fillRect/>
          </a:stretch>
        </p:blipFill>
        <p:spPr bwMode="auto">
          <a:xfrm rot="1808623">
            <a:off x="488896" y="4151015"/>
            <a:ext cx="2092569" cy="1600200"/>
          </a:xfrm>
          <a:prstGeom prst="rect">
            <a:avLst/>
          </a:prstGeom>
          <a:noFill/>
        </p:spPr>
      </p:pic>
      <p:pic>
        <p:nvPicPr>
          <p:cNvPr id="13" name="Picture 2" descr="http://www.askdrtech.com/solutions/image.axd?picture=2009%2F9%2Fram.jpg"/>
          <p:cNvPicPr>
            <a:picLocks noChangeAspect="1" noChangeArrowheads="1"/>
          </p:cNvPicPr>
          <p:nvPr/>
        </p:nvPicPr>
        <p:blipFill>
          <a:blip r:embed="rId17" cstate="print">
            <a:clrChange>
              <a:clrFrom>
                <a:srgbClr val="FFFFFF"/>
              </a:clrFrom>
              <a:clrTo>
                <a:srgbClr val="FFFFFF">
                  <a:alpha val="0"/>
                </a:srgbClr>
              </a:clrTo>
            </a:clrChange>
          </a:blip>
          <a:srcRect/>
          <a:stretch>
            <a:fillRect/>
          </a:stretch>
        </p:blipFill>
        <p:spPr bwMode="auto">
          <a:xfrm rot="1808623">
            <a:off x="6356295" y="4227215"/>
            <a:ext cx="2092569" cy="1600200"/>
          </a:xfrm>
          <a:prstGeom prst="rect">
            <a:avLst/>
          </a:prstGeom>
          <a:noFill/>
        </p:spPr>
      </p:pic>
    </p:spTree>
    <p:extLst>
      <p:ext uri="{BB962C8B-B14F-4D97-AF65-F5344CB8AC3E}">
        <p14:creationId xmlns:p14="http://schemas.microsoft.com/office/powerpoint/2010/main" val="1800169971"/>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smtClean="0">
                <a:solidFill>
                  <a:prstClr val="white"/>
                </a:solidFill>
              </a:rPr>
              <a:t>® Copyright 2013 Gigaspaces Ltd. All Rights Reserved</a:t>
            </a:r>
            <a:endParaRPr lang="en-US" dirty="0">
              <a:solidFill>
                <a:prstClr val="white"/>
              </a:solidFill>
            </a:endParaRPr>
          </a:p>
        </p:txBody>
      </p:sp>
      <p:sp>
        <p:nvSpPr>
          <p:cNvPr id="4" name="Slide Number Placeholder 3"/>
          <p:cNvSpPr>
            <a:spLocks noGrp="1"/>
          </p:cNvSpPr>
          <p:nvPr>
            <p:ph type="sldNum" sz="quarter" idx="12"/>
          </p:nvPr>
        </p:nvSpPr>
        <p:spPr/>
        <p:txBody>
          <a:bodyPr/>
          <a:lstStyle/>
          <a:p>
            <a:fld id="{31BECDA0-194B-4394-9358-FB7F8F35660D}" type="slidenum">
              <a:rPr lang="en-US" smtClean="0">
                <a:solidFill>
                  <a:prstClr val="white"/>
                </a:solidFill>
              </a:rPr>
              <a:pPr/>
              <a:t>29</a:t>
            </a:fld>
            <a:endParaRPr lang="en-US">
              <a:solidFill>
                <a:prstClr val="white"/>
              </a:solidFill>
            </a:endParaRPr>
          </a:p>
        </p:txBody>
      </p:sp>
      <p:sp>
        <p:nvSpPr>
          <p:cNvPr id="5" name="Title 4"/>
          <p:cNvSpPr>
            <a:spLocks noGrp="1"/>
          </p:cNvSpPr>
          <p:nvPr>
            <p:ph type="title"/>
          </p:nvPr>
        </p:nvSpPr>
        <p:spPr/>
        <p:txBody>
          <a:bodyPr>
            <a:normAutofit fontScale="90000"/>
          </a:bodyPr>
          <a:lstStyle/>
          <a:p>
            <a:r>
              <a:rPr lang="en-US" dirty="0" smtClean="0"/>
              <a:t>In Memory Streaming </a:t>
            </a:r>
            <a:r>
              <a:rPr lang="en-US" dirty="0"/>
              <a:t>W</a:t>
            </a:r>
            <a:r>
              <a:rPr lang="en-US" dirty="0" smtClean="0"/>
              <a:t>ord </a:t>
            </a:r>
            <a:r>
              <a:rPr lang="en-US" dirty="0"/>
              <a:t>C</a:t>
            </a:r>
            <a:r>
              <a:rPr lang="en-US" dirty="0" smtClean="0"/>
              <a:t>ount with Storm</a:t>
            </a:r>
            <a:endParaRPr lang="en-US" dirty="0"/>
          </a:p>
        </p:txBody>
      </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490"/>
          <a:stretch/>
        </p:blipFill>
        <p:spPr bwMode="auto">
          <a:xfrm>
            <a:off x="381000" y="1439333"/>
            <a:ext cx="8318125" cy="26516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Rectangle 1"/>
          <p:cNvSpPr/>
          <p:nvPr/>
        </p:nvSpPr>
        <p:spPr>
          <a:xfrm>
            <a:off x="4953000" y="1752600"/>
            <a:ext cx="1752600" cy="304800"/>
          </a:xfrm>
          <a:prstGeom prst="rect">
            <a:avLst/>
          </a:prstGeom>
          <a:solidFill>
            <a:schemeClr val="lt1">
              <a:alpha val="1000"/>
            </a:schemeClr>
          </a:solidFill>
          <a:ln w="38100" cmpd="sng"/>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1" name="Rectangle 10"/>
          <p:cNvSpPr/>
          <p:nvPr/>
        </p:nvSpPr>
        <p:spPr>
          <a:xfrm>
            <a:off x="2133600" y="2667000"/>
            <a:ext cx="1828800" cy="304800"/>
          </a:xfrm>
          <a:prstGeom prst="rect">
            <a:avLst/>
          </a:prstGeom>
          <a:solidFill>
            <a:schemeClr val="lt1">
              <a:alpha val="1000"/>
            </a:schemeClr>
          </a:solidFill>
          <a:ln w="38100" cmpd="sng"/>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0" name="Line Callout 2 9"/>
          <p:cNvSpPr/>
          <p:nvPr/>
        </p:nvSpPr>
        <p:spPr>
          <a:xfrm>
            <a:off x="6248400" y="4114800"/>
            <a:ext cx="2667000" cy="1905000"/>
          </a:xfrm>
          <a:prstGeom prst="borderCallout2">
            <a:avLst>
              <a:gd name="adj1" fmla="val 18750"/>
              <a:gd name="adj2" fmla="val -8333"/>
              <a:gd name="adj3" fmla="val 18750"/>
              <a:gd name="adj4" fmla="val -16667"/>
              <a:gd name="adj5" fmla="val -107056"/>
              <a:gd name="adj6" fmla="val -25714"/>
            </a:avLst>
          </a:prstGeom>
        </p:spPr>
        <p:style>
          <a:lnRef idx="1">
            <a:schemeClr val="accent1"/>
          </a:lnRef>
          <a:fillRef idx="2">
            <a:schemeClr val="accent1"/>
          </a:fillRef>
          <a:effectRef idx="1">
            <a:schemeClr val="accent1"/>
          </a:effectRef>
          <a:fontRef idx="minor">
            <a:schemeClr val="dk1"/>
          </a:fontRef>
        </p:style>
        <p:txBody>
          <a:bodyPr rtlCol="0" anchor="ctr"/>
          <a:lstStyle/>
          <a:p>
            <a:r>
              <a:rPr lang="en-US" dirty="0"/>
              <a:t>Storm has a simple builder interface to creating stream processing topologies</a:t>
            </a:r>
          </a:p>
        </p:txBody>
      </p:sp>
      <p:sp>
        <p:nvSpPr>
          <p:cNvPr id="13" name="Line Callout 2 12"/>
          <p:cNvSpPr/>
          <p:nvPr/>
        </p:nvSpPr>
        <p:spPr>
          <a:xfrm>
            <a:off x="2362200" y="4267200"/>
            <a:ext cx="2667000" cy="1600200"/>
          </a:xfrm>
          <a:prstGeom prst="borderCallout2">
            <a:avLst>
              <a:gd name="adj1" fmla="val 18750"/>
              <a:gd name="adj2" fmla="val -8333"/>
              <a:gd name="adj3" fmla="val 18750"/>
              <a:gd name="adj4" fmla="val -16667"/>
              <a:gd name="adj5" fmla="val -81489"/>
              <a:gd name="adj6" fmla="val -8570"/>
            </a:avLst>
          </a:prstGeom>
        </p:spPr>
        <p:style>
          <a:lnRef idx="1">
            <a:schemeClr val="accent1"/>
          </a:lnRef>
          <a:fillRef idx="2">
            <a:schemeClr val="accent1"/>
          </a:fillRef>
          <a:effectRef idx="1">
            <a:schemeClr val="accent1"/>
          </a:effectRef>
          <a:fontRef idx="minor">
            <a:schemeClr val="dk1"/>
          </a:fontRef>
        </p:style>
        <p:txBody>
          <a:bodyPr rtlCol="0" anchor="ctr"/>
          <a:lstStyle/>
          <a:p>
            <a:r>
              <a:rPr lang="en-US" dirty="0"/>
              <a:t>Storm delegates persistence to external providers</a:t>
            </a:r>
          </a:p>
          <a:p>
            <a:endParaRPr lang="en-US" dirty="0"/>
          </a:p>
        </p:txBody>
      </p:sp>
    </p:spTree>
    <p:extLst>
      <p:ext uri="{BB962C8B-B14F-4D97-AF65-F5344CB8AC3E}">
        <p14:creationId xmlns:p14="http://schemas.microsoft.com/office/powerpoint/2010/main" val="4178695618"/>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smtClean="0"/>
              <a:t>® Copyright 2013 Gigaspaces Ltd. All Rights Reserved</a:t>
            </a:r>
            <a:endParaRPr lang="en-US" dirty="0"/>
          </a:p>
        </p:txBody>
      </p:sp>
      <p:sp>
        <p:nvSpPr>
          <p:cNvPr id="4" name="Slide Number Placeholder 3"/>
          <p:cNvSpPr>
            <a:spLocks noGrp="1"/>
          </p:cNvSpPr>
          <p:nvPr>
            <p:ph type="sldNum" sz="quarter" idx="12"/>
          </p:nvPr>
        </p:nvSpPr>
        <p:spPr/>
        <p:txBody>
          <a:bodyPr/>
          <a:lstStyle/>
          <a:p>
            <a:fld id="{31BECDA0-194B-4394-9358-FB7F8F35660D}" type="slidenum">
              <a:rPr lang="en-US" smtClean="0"/>
              <a:pPr/>
              <a:t>3</a:t>
            </a:fld>
            <a:endParaRPr lang="en-US"/>
          </a:p>
        </p:txBody>
      </p:sp>
      <p:sp>
        <p:nvSpPr>
          <p:cNvPr id="5" name="Title 4"/>
          <p:cNvSpPr>
            <a:spLocks noGrp="1"/>
          </p:cNvSpPr>
          <p:nvPr>
            <p:ph type="title"/>
          </p:nvPr>
        </p:nvSpPr>
        <p:spPr/>
        <p:txBody>
          <a:bodyPr/>
          <a:lstStyle/>
          <a:p>
            <a:r>
              <a:rPr lang="en-US" dirty="0" smtClean="0"/>
              <a:t>The Two </a:t>
            </a:r>
            <a:r>
              <a:rPr lang="en-US" dirty="0" err="1" smtClean="0"/>
              <a:t>Vs</a:t>
            </a:r>
            <a:r>
              <a:rPr lang="en-US" dirty="0" smtClean="0"/>
              <a:t> of Big Data </a:t>
            </a:r>
            <a:endParaRPr lang="en-US" dirty="0"/>
          </a:p>
        </p:txBody>
      </p:sp>
      <p:pic>
        <p:nvPicPr>
          <p:cNvPr id="7" name="Picture 6"/>
          <p:cNvPicPr>
            <a:picLocks noChangeAspect="1"/>
          </p:cNvPicPr>
          <p:nvPr/>
        </p:nvPicPr>
        <p:blipFill rotWithShape="1">
          <a:blip r:embed="rId2"/>
          <a:srcRect l="7370" t="15493" r="11001" b="15352"/>
          <a:stretch/>
        </p:blipFill>
        <p:spPr>
          <a:xfrm>
            <a:off x="381000" y="2209800"/>
            <a:ext cx="3886200" cy="2469211"/>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8" name="TextBox 7"/>
          <p:cNvSpPr txBox="1"/>
          <p:nvPr/>
        </p:nvSpPr>
        <p:spPr>
          <a:xfrm>
            <a:off x="381000" y="1548824"/>
            <a:ext cx="3886200" cy="584776"/>
          </a:xfrm>
          <a:prstGeom prst="rect">
            <a:avLst/>
          </a:prstGeom>
          <a:noFill/>
        </p:spPr>
        <p:txBody>
          <a:bodyPr wrap="square" rtlCol="0">
            <a:spAutoFit/>
          </a:bodyPr>
          <a:lstStyle/>
          <a:p>
            <a:pPr algn="ctr"/>
            <a:r>
              <a:rPr lang="en-US" sz="3200" b="1" dirty="0" smtClean="0">
                <a:solidFill>
                  <a:schemeClr val="accent1"/>
                </a:solidFill>
              </a:rPr>
              <a:t>Velocity</a:t>
            </a:r>
          </a:p>
        </p:txBody>
      </p:sp>
      <p:sp>
        <p:nvSpPr>
          <p:cNvPr id="14" name="TextBox 13"/>
          <p:cNvSpPr txBox="1"/>
          <p:nvPr/>
        </p:nvSpPr>
        <p:spPr>
          <a:xfrm>
            <a:off x="4876800" y="1548824"/>
            <a:ext cx="3886200" cy="584776"/>
          </a:xfrm>
          <a:prstGeom prst="rect">
            <a:avLst/>
          </a:prstGeom>
          <a:noFill/>
        </p:spPr>
        <p:txBody>
          <a:bodyPr wrap="square" rtlCol="0">
            <a:spAutoFit/>
          </a:bodyPr>
          <a:lstStyle/>
          <a:p>
            <a:pPr algn="ctr"/>
            <a:r>
              <a:rPr lang="en-US" sz="3200" b="1" dirty="0" smtClean="0">
                <a:solidFill>
                  <a:schemeClr val="accent1"/>
                </a:solidFill>
              </a:rPr>
              <a:t>Volume</a:t>
            </a:r>
          </a:p>
        </p:txBody>
      </p:sp>
      <p:pic>
        <p:nvPicPr>
          <p:cNvPr id="15" name="Picture 14"/>
          <p:cNvPicPr>
            <a:picLocks noChangeAspect="1"/>
          </p:cNvPicPr>
          <p:nvPr/>
        </p:nvPicPr>
        <p:blipFill rotWithShape="1">
          <a:blip r:embed="rId3"/>
          <a:srcRect b="24677"/>
          <a:stretch/>
        </p:blipFill>
        <p:spPr>
          <a:xfrm>
            <a:off x="4800600" y="2209800"/>
            <a:ext cx="3810000" cy="2468023"/>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1106569166"/>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smtClean="0"/>
              <a:t>® Copyright 2013 Gigaspaces Ltd. All Rights Reserved</a:t>
            </a:r>
            <a:endParaRPr lang="en-US" dirty="0"/>
          </a:p>
        </p:txBody>
      </p:sp>
      <p:sp>
        <p:nvSpPr>
          <p:cNvPr id="4" name="Slide Number Placeholder 3"/>
          <p:cNvSpPr>
            <a:spLocks noGrp="1"/>
          </p:cNvSpPr>
          <p:nvPr>
            <p:ph type="sldNum" sz="quarter" idx="12"/>
          </p:nvPr>
        </p:nvSpPr>
        <p:spPr/>
        <p:txBody>
          <a:bodyPr/>
          <a:lstStyle/>
          <a:p>
            <a:fld id="{31BECDA0-194B-4394-9358-FB7F8F35660D}" type="slidenum">
              <a:rPr lang="en-US" smtClean="0"/>
              <a:pPr/>
              <a:t>30</a:t>
            </a:fld>
            <a:endParaRPr lang="en-US"/>
          </a:p>
        </p:txBody>
      </p:sp>
      <p:sp>
        <p:nvSpPr>
          <p:cNvPr id="5" name="Title 4"/>
          <p:cNvSpPr>
            <a:spLocks noGrp="1"/>
          </p:cNvSpPr>
          <p:nvPr>
            <p:ph type="title"/>
          </p:nvPr>
        </p:nvSpPr>
        <p:spPr/>
        <p:txBody>
          <a:bodyPr/>
          <a:lstStyle/>
          <a:p>
            <a:r>
              <a:rPr lang="en-US" dirty="0" smtClean="0"/>
              <a:t>Integrating with Hadoop, </a:t>
            </a:r>
            <a:r>
              <a:rPr lang="en-US" dirty="0" err="1" smtClean="0"/>
              <a:t>NoSQL</a:t>
            </a:r>
            <a:r>
              <a:rPr lang="en-US" dirty="0" smtClean="0"/>
              <a:t> DB..</a:t>
            </a:r>
            <a:endParaRPr lang="en-US" dirty="0"/>
          </a:p>
        </p:txBody>
      </p:sp>
      <p:graphicFrame>
        <p:nvGraphicFramePr>
          <p:cNvPr id="6" name="Content Placeholder 5"/>
          <p:cNvGraphicFramePr>
            <a:graphicFrameLocks/>
          </p:cNvGraphicFramePr>
          <p:nvPr>
            <p:extLst>
              <p:ext uri="{D42A27DB-BD31-4B8C-83A1-F6EECF244321}">
                <p14:modId xmlns:p14="http://schemas.microsoft.com/office/powerpoint/2010/main" val="3333686539"/>
              </p:ext>
            </p:extLst>
          </p:nvPr>
        </p:nvGraphicFramePr>
        <p:xfrm>
          <a:off x="3276600" y="2209801"/>
          <a:ext cx="1905000" cy="2286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7" name="Diagram 6"/>
          <p:cNvGraphicFramePr/>
          <p:nvPr>
            <p:extLst>
              <p:ext uri="{D42A27DB-BD31-4B8C-83A1-F6EECF244321}">
                <p14:modId xmlns:p14="http://schemas.microsoft.com/office/powerpoint/2010/main" val="1243616520"/>
              </p:ext>
            </p:extLst>
          </p:nvPr>
        </p:nvGraphicFramePr>
        <p:xfrm>
          <a:off x="567267" y="2159000"/>
          <a:ext cx="1981200" cy="21082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8" name="Diagram 7"/>
          <p:cNvGraphicFramePr/>
          <p:nvPr>
            <p:extLst>
              <p:ext uri="{D42A27DB-BD31-4B8C-83A1-F6EECF244321}">
                <p14:modId xmlns:p14="http://schemas.microsoft.com/office/powerpoint/2010/main" val="2757823575"/>
              </p:ext>
            </p:extLst>
          </p:nvPr>
        </p:nvGraphicFramePr>
        <p:xfrm>
          <a:off x="5943600" y="2057400"/>
          <a:ext cx="2133600" cy="2667000"/>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
        <p:nvSpPr>
          <p:cNvPr id="10" name="TextBox 9"/>
          <p:cNvSpPr txBox="1"/>
          <p:nvPr/>
        </p:nvSpPr>
        <p:spPr>
          <a:xfrm>
            <a:off x="5867400" y="1535668"/>
            <a:ext cx="2164775" cy="369332"/>
          </a:xfrm>
          <a:prstGeom prst="rect">
            <a:avLst/>
          </a:prstGeom>
          <a:noFill/>
        </p:spPr>
        <p:txBody>
          <a:bodyPr wrap="none" rtlCol="0">
            <a:spAutoFit/>
          </a:bodyPr>
          <a:lstStyle/>
          <a:p>
            <a:r>
              <a:rPr lang="en-US" dirty="0" smtClean="0"/>
              <a:t>In Memory Data Grid </a:t>
            </a:r>
            <a:endParaRPr lang="en-US" dirty="0"/>
          </a:p>
        </p:txBody>
      </p:sp>
      <p:sp>
        <p:nvSpPr>
          <p:cNvPr id="11" name="TextBox 10"/>
          <p:cNvSpPr txBox="1"/>
          <p:nvPr/>
        </p:nvSpPr>
        <p:spPr>
          <a:xfrm>
            <a:off x="228600" y="1535668"/>
            <a:ext cx="3688855" cy="369332"/>
          </a:xfrm>
          <a:prstGeom prst="rect">
            <a:avLst/>
          </a:prstGeom>
          <a:noFill/>
        </p:spPr>
        <p:txBody>
          <a:bodyPr wrap="none" rtlCol="0">
            <a:spAutoFit/>
          </a:bodyPr>
          <a:lstStyle/>
          <a:p>
            <a:r>
              <a:rPr lang="en-US" dirty="0" smtClean="0"/>
              <a:t>In Memory Data Stream Storm Plugin</a:t>
            </a:r>
            <a:endParaRPr lang="en-US" dirty="0"/>
          </a:p>
        </p:txBody>
      </p:sp>
      <p:cxnSp>
        <p:nvCxnSpPr>
          <p:cNvPr id="9" name="Straight Arrow Connector 8"/>
          <p:cNvCxnSpPr/>
          <p:nvPr/>
        </p:nvCxnSpPr>
        <p:spPr>
          <a:xfrm>
            <a:off x="7010400" y="4267200"/>
            <a:ext cx="0" cy="533400"/>
          </a:xfrm>
          <a:prstGeom prst="straightConnector1">
            <a:avLst/>
          </a:prstGeom>
          <a:ln>
            <a:prstDash val="sysDash"/>
            <a:headEnd type="arrow"/>
            <a:tailEnd type="arrow"/>
          </a:ln>
        </p:spPr>
        <p:style>
          <a:lnRef idx="2">
            <a:schemeClr val="accent1"/>
          </a:lnRef>
          <a:fillRef idx="0">
            <a:schemeClr val="accent1"/>
          </a:fillRef>
          <a:effectRef idx="1">
            <a:schemeClr val="accent1"/>
          </a:effectRef>
          <a:fontRef idx="minor">
            <a:schemeClr val="tx1"/>
          </a:fontRef>
        </p:style>
      </p:cxnSp>
      <p:sp>
        <p:nvSpPr>
          <p:cNvPr id="14" name="Can 13"/>
          <p:cNvSpPr/>
          <p:nvPr/>
        </p:nvSpPr>
        <p:spPr>
          <a:xfrm>
            <a:off x="5943600" y="5029200"/>
            <a:ext cx="762000" cy="685800"/>
          </a:xfrm>
          <a:prstGeom prst="ca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Can 14"/>
          <p:cNvSpPr/>
          <p:nvPr/>
        </p:nvSpPr>
        <p:spPr>
          <a:xfrm>
            <a:off x="6858000" y="5029200"/>
            <a:ext cx="762000" cy="685800"/>
          </a:xfrm>
          <a:prstGeom prst="ca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Can 15"/>
          <p:cNvSpPr/>
          <p:nvPr/>
        </p:nvSpPr>
        <p:spPr>
          <a:xfrm>
            <a:off x="7848600" y="5029200"/>
            <a:ext cx="762000" cy="685800"/>
          </a:xfrm>
          <a:prstGeom prst="ca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TextBox 16"/>
          <p:cNvSpPr txBox="1"/>
          <p:nvPr/>
        </p:nvSpPr>
        <p:spPr>
          <a:xfrm>
            <a:off x="5943600" y="5791200"/>
            <a:ext cx="2702520" cy="369332"/>
          </a:xfrm>
          <a:prstGeom prst="rect">
            <a:avLst/>
          </a:prstGeom>
          <a:noFill/>
        </p:spPr>
        <p:txBody>
          <a:bodyPr wrap="none" rtlCol="0">
            <a:spAutoFit/>
          </a:bodyPr>
          <a:lstStyle/>
          <a:p>
            <a:r>
              <a:rPr lang="en-US" dirty="0" smtClean="0"/>
              <a:t>Hadoop, </a:t>
            </a:r>
            <a:r>
              <a:rPr lang="en-US" dirty="0" err="1" smtClean="0"/>
              <a:t>NoSQL</a:t>
            </a:r>
            <a:r>
              <a:rPr lang="en-US" dirty="0" smtClean="0"/>
              <a:t>, RDBMS,…</a:t>
            </a:r>
            <a:endParaRPr lang="en-US" dirty="0"/>
          </a:p>
        </p:txBody>
      </p:sp>
      <p:sp>
        <p:nvSpPr>
          <p:cNvPr id="12" name="Line Callout 1 (Accent Bar) 11"/>
          <p:cNvSpPr/>
          <p:nvPr/>
        </p:nvSpPr>
        <p:spPr>
          <a:xfrm>
            <a:off x="2156093" y="4570750"/>
            <a:ext cx="2819400" cy="914400"/>
          </a:xfrm>
          <a:prstGeom prst="accentCallout1">
            <a:avLst>
              <a:gd name="adj1" fmla="val 48380"/>
              <a:gd name="adj2" fmla="val 109385"/>
              <a:gd name="adj3" fmla="val -6018"/>
              <a:gd name="adj4" fmla="val 164670"/>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Write Behind </a:t>
            </a:r>
          </a:p>
          <a:p>
            <a:pPr algn="ctr"/>
            <a:r>
              <a:rPr lang="en-US" dirty="0" smtClean="0"/>
              <a:t>LRU based Policy </a:t>
            </a:r>
            <a:endParaRPr lang="en-US" dirty="0"/>
          </a:p>
        </p:txBody>
      </p:sp>
    </p:spTree>
    <p:extLst>
      <p:ext uri="{BB962C8B-B14F-4D97-AF65-F5344CB8AC3E}">
        <p14:creationId xmlns:p14="http://schemas.microsoft.com/office/powerpoint/2010/main" val="1664444748"/>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rotWithShape="1">
          <a:blip r:embed="rId2"/>
          <a:srcRect t="-42" b="2549"/>
          <a:stretch/>
        </p:blipFill>
        <p:spPr>
          <a:xfrm>
            <a:off x="533400" y="1143000"/>
            <a:ext cx="3962400" cy="2845428"/>
          </a:xfrm>
        </p:spPr>
      </p:pic>
      <p:sp>
        <p:nvSpPr>
          <p:cNvPr id="3" name="Footer Placeholder 2"/>
          <p:cNvSpPr>
            <a:spLocks noGrp="1"/>
          </p:cNvSpPr>
          <p:nvPr>
            <p:ph type="ftr" sz="quarter" idx="11"/>
          </p:nvPr>
        </p:nvSpPr>
        <p:spPr/>
        <p:txBody>
          <a:bodyPr/>
          <a:lstStyle/>
          <a:p>
            <a:r>
              <a:rPr lang="en-US" smtClean="0"/>
              <a:t>® Copyright 2013 Gigaspaces Ltd. All Rights Reserved</a:t>
            </a:r>
            <a:endParaRPr lang="en-US" dirty="0"/>
          </a:p>
        </p:txBody>
      </p:sp>
      <p:sp>
        <p:nvSpPr>
          <p:cNvPr id="4" name="Slide Number Placeholder 3"/>
          <p:cNvSpPr>
            <a:spLocks noGrp="1"/>
          </p:cNvSpPr>
          <p:nvPr>
            <p:ph type="sldNum" sz="quarter" idx="12"/>
          </p:nvPr>
        </p:nvSpPr>
        <p:spPr/>
        <p:txBody>
          <a:bodyPr/>
          <a:lstStyle/>
          <a:p>
            <a:fld id="{31BECDA0-194B-4394-9358-FB7F8F35660D}" type="slidenum">
              <a:rPr lang="en-US" smtClean="0"/>
              <a:pPr/>
              <a:t>31</a:t>
            </a:fld>
            <a:endParaRPr lang="en-US"/>
          </a:p>
        </p:txBody>
      </p:sp>
      <p:sp>
        <p:nvSpPr>
          <p:cNvPr id="5" name="Title 4"/>
          <p:cNvSpPr>
            <a:spLocks noGrp="1"/>
          </p:cNvSpPr>
          <p:nvPr>
            <p:ph type="title"/>
          </p:nvPr>
        </p:nvSpPr>
        <p:spPr/>
        <p:txBody>
          <a:bodyPr>
            <a:normAutofit fontScale="90000"/>
          </a:bodyPr>
          <a:lstStyle/>
          <a:p>
            <a:r>
              <a:rPr lang="en-US" dirty="0" smtClean="0"/>
              <a:t>Live Demo – Word Count At In Memory Speed</a:t>
            </a:r>
            <a:endParaRPr lang="en-US" dirty="0"/>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4114800"/>
            <a:ext cx="8117259" cy="1981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91365634"/>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rotWithShape="1">
          <a:blip r:embed="rId3"/>
          <a:srcRect l="3594" t="4233" r="2611" b="4233"/>
          <a:stretch/>
        </p:blipFill>
        <p:spPr>
          <a:xfrm>
            <a:off x="3276600" y="1219200"/>
            <a:ext cx="4859866" cy="2849563"/>
          </a:xfrm>
        </p:spPr>
      </p:pic>
      <p:sp>
        <p:nvSpPr>
          <p:cNvPr id="3" name="Footer Placeholder 2"/>
          <p:cNvSpPr>
            <a:spLocks noGrp="1"/>
          </p:cNvSpPr>
          <p:nvPr>
            <p:ph type="ftr" sz="quarter" idx="11"/>
          </p:nvPr>
        </p:nvSpPr>
        <p:spPr/>
        <p:txBody>
          <a:bodyPr/>
          <a:lstStyle/>
          <a:p>
            <a:r>
              <a:rPr lang="en-US" smtClean="0"/>
              <a:t>® Copyright 2013 Gigaspaces Ltd. All Rights Reserved</a:t>
            </a:r>
            <a:endParaRPr lang="en-US" dirty="0"/>
          </a:p>
        </p:txBody>
      </p:sp>
      <p:sp>
        <p:nvSpPr>
          <p:cNvPr id="4" name="Slide Number Placeholder 3"/>
          <p:cNvSpPr>
            <a:spLocks noGrp="1"/>
          </p:cNvSpPr>
          <p:nvPr>
            <p:ph type="sldNum" sz="quarter" idx="12"/>
          </p:nvPr>
        </p:nvSpPr>
        <p:spPr/>
        <p:txBody>
          <a:bodyPr/>
          <a:lstStyle/>
          <a:p>
            <a:fld id="{31BECDA0-194B-4394-9358-FB7F8F35660D}" type="slidenum">
              <a:rPr lang="en-US" smtClean="0"/>
              <a:pPr/>
              <a:t>32</a:t>
            </a:fld>
            <a:endParaRPr lang="en-US"/>
          </a:p>
        </p:txBody>
      </p:sp>
      <p:sp>
        <p:nvSpPr>
          <p:cNvPr id="5" name="Title 4"/>
          <p:cNvSpPr>
            <a:spLocks noGrp="1"/>
          </p:cNvSpPr>
          <p:nvPr>
            <p:ph type="title"/>
          </p:nvPr>
        </p:nvSpPr>
        <p:spPr/>
        <p:txBody>
          <a:bodyPr/>
          <a:lstStyle/>
          <a:p>
            <a:r>
              <a:rPr lang="en-US" dirty="0" smtClean="0"/>
              <a:t>Recent Benchmarks..</a:t>
            </a:r>
            <a:endParaRPr lang="en-US" dirty="0"/>
          </a:p>
        </p:txBody>
      </p:sp>
      <p:sp>
        <p:nvSpPr>
          <p:cNvPr id="7" name="Rectangle 6"/>
          <p:cNvSpPr/>
          <p:nvPr/>
        </p:nvSpPr>
        <p:spPr>
          <a:xfrm>
            <a:off x="3048000" y="4267200"/>
            <a:ext cx="5943600" cy="1261884"/>
          </a:xfrm>
          <a:prstGeom prst="rect">
            <a:avLst/>
          </a:prstGeom>
        </p:spPr>
        <p:txBody>
          <a:bodyPr wrap="square">
            <a:spAutoFit/>
          </a:bodyPr>
          <a:lstStyle/>
          <a:p>
            <a:r>
              <a:rPr lang="en-US" dirty="0"/>
              <a:t>Gresham Computing </a:t>
            </a:r>
            <a:r>
              <a:rPr lang="en-US" dirty="0" err="1"/>
              <a:t>plc</a:t>
            </a:r>
            <a:r>
              <a:rPr lang="en-US" dirty="0"/>
              <a:t>, </a:t>
            </a:r>
            <a:r>
              <a:rPr lang="en-US" dirty="0" smtClean="0"/>
              <a:t>achieved </a:t>
            </a:r>
            <a:r>
              <a:rPr lang="en-US" dirty="0"/>
              <a:t> </a:t>
            </a:r>
            <a:r>
              <a:rPr lang="en-US" b="1" dirty="0" smtClean="0"/>
              <a:t>over </a:t>
            </a:r>
            <a:r>
              <a:rPr lang="en-US" sz="4000" b="1" dirty="0" smtClean="0"/>
              <a:t>50,000</a:t>
            </a:r>
            <a:r>
              <a:rPr lang="en-US" b="1" dirty="0" smtClean="0"/>
              <a:t> </a:t>
            </a:r>
            <a:r>
              <a:rPr lang="en-US" b="1" dirty="0"/>
              <a:t>equity trade transactions per </a:t>
            </a:r>
            <a:r>
              <a:rPr lang="en-US" b="1" dirty="0" smtClean="0"/>
              <a:t>second of</a:t>
            </a:r>
            <a:r>
              <a:rPr lang="en-US" b="1" dirty="0"/>
              <a:t> </a:t>
            </a:r>
            <a:r>
              <a:rPr lang="en-US" dirty="0"/>
              <a:t>load and match into a </a:t>
            </a:r>
            <a:r>
              <a:rPr lang="en-US" dirty="0" smtClean="0"/>
              <a:t>database.</a:t>
            </a:r>
            <a:endParaRPr lang="en-US" b="1" dirty="0"/>
          </a:p>
        </p:txBody>
      </p:sp>
      <p:pic>
        <p:nvPicPr>
          <p:cNvPr id="8" name="Picture 7"/>
          <p:cNvPicPr>
            <a:picLocks noChangeAspect="1"/>
          </p:cNvPicPr>
          <p:nvPr/>
        </p:nvPicPr>
        <p:blipFill>
          <a:blip r:embed="rId4"/>
          <a:stretch>
            <a:fillRect/>
          </a:stretch>
        </p:blipFill>
        <p:spPr>
          <a:xfrm>
            <a:off x="533400" y="4343400"/>
            <a:ext cx="2235200" cy="1270000"/>
          </a:xfrm>
          <a:prstGeom prst="rect">
            <a:avLst/>
          </a:prstGeom>
        </p:spPr>
      </p:pic>
      <p:pic>
        <p:nvPicPr>
          <p:cNvPr id="10" name="Picture 9"/>
          <p:cNvPicPr>
            <a:picLocks noChangeAspect="1"/>
          </p:cNvPicPr>
          <p:nvPr/>
        </p:nvPicPr>
        <p:blipFill>
          <a:blip r:embed="rId5"/>
          <a:stretch>
            <a:fillRect/>
          </a:stretch>
        </p:blipFill>
        <p:spPr>
          <a:xfrm>
            <a:off x="457200" y="1447800"/>
            <a:ext cx="2286000" cy="2286000"/>
          </a:xfrm>
          <a:prstGeom prst="rect">
            <a:avLst/>
          </a:prstGeom>
        </p:spPr>
      </p:pic>
    </p:spTree>
    <p:extLst>
      <p:ext uri="{BB962C8B-B14F-4D97-AF65-F5344CB8AC3E}">
        <p14:creationId xmlns:p14="http://schemas.microsoft.com/office/powerpoint/2010/main" val="1860799581"/>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4294967295"/>
          </p:nvPr>
        </p:nvSpPr>
        <p:spPr>
          <a:xfrm>
            <a:off x="0" y="6356350"/>
            <a:ext cx="4648200" cy="365125"/>
          </a:xfrm>
        </p:spPr>
        <p:txBody>
          <a:bodyPr/>
          <a:lstStyle/>
          <a:p>
            <a:r>
              <a:rPr lang="en-US" dirty="0" smtClean="0">
                <a:solidFill>
                  <a:prstClr val="white"/>
                </a:solidFill>
              </a:rPr>
              <a:t>® Copyright 2013 Gigaspaces Ltd. All Rights Reserved</a:t>
            </a:r>
            <a:endParaRPr lang="en-US" dirty="0">
              <a:solidFill>
                <a:prstClr val="white"/>
              </a:solidFill>
            </a:endParaRPr>
          </a:p>
        </p:txBody>
      </p:sp>
      <p:sp>
        <p:nvSpPr>
          <p:cNvPr id="4" name="Slide Number Placeholder 3"/>
          <p:cNvSpPr>
            <a:spLocks noGrp="1"/>
          </p:cNvSpPr>
          <p:nvPr>
            <p:ph type="sldNum" sz="quarter" idx="4294967295"/>
          </p:nvPr>
        </p:nvSpPr>
        <p:spPr>
          <a:xfrm>
            <a:off x="0" y="6356350"/>
            <a:ext cx="533400" cy="365125"/>
          </a:xfrm>
        </p:spPr>
        <p:txBody>
          <a:bodyPr/>
          <a:lstStyle/>
          <a:p>
            <a:fld id="{31BECDA0-194B-4394-9358-FB7F8F35660D}" type="slidenum">
              <a:rPr lang="en-US" smtClean="0">
                <a:solidFill>
                  <a:prstClr val="white"/>
                </a:solidFill>
              </a:rPr>
              <a:pPr/>
              <a:t>33</a:t>
            </a:fld>
            <a:endParaRPr lang="en-US">
              <a:solidFill>
                <a:prstClr val="white"/>
              </a:solidFill>
            </a:endParaRPr>
          </a:p>
        </p:txBody>
      </p:sp>
    </p:spTree>
    <p:extLst>
      <p:ext uri="{BB962C8B-B14F-4D97-AF65-F5344CB8AC3E}">
        <p14:creationId xmlns:p14="http://schemas.microsoft.com/office/powerpoint/2010/main" val="2023385079"/>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smtClean="0">
                <a:solidFill>
                  <a:prstClr val="white"/>
                </a:solidFill>
              </a:rPr>
              <a:t>® Copyright 2013 Gigaspaces Ltd. All Rights Reserved</a:t>
            </a:r>
            <a:endParaRPr lang="en-US" dirty="0">
              <a:solidFill>
                <a:prstClr val="white"/>
              </a:solidFill>
            </a:endParaRPr>
          </a:p>
        </p:txBody>
      </p:sp>
      <p:sp>
        <p:nvSpPr>
          <p:cNvPr id="4" name="Slide Number Placeholder 3"/>
          <p:cNvSpPr>
            <a:spLocks noGrp="1"/>
          </p:cNvSpPr>
          <p:nvPr>
            <p:ph type="sldNum" sz="quarter" idx="12"/>
          </p:nvPr>
        </p:nvSpPr>
        <p:spPr/>
        <p:txBody>
          <a:bodyPr/>
          <a:lstStyle/>
          <a:p>
            <a:fld id="{31BECDA0-194B-4394-9358-FB7F8F35660D}" type="slidenum">
              <a:rPr lang="en-US" smtClean="0">
                <a:solidFill>
                  <a:prstClr val="white"/>
                </a:solidFill>
              </a:rPr>
              <a:pPr/>
              <a:t>34</a:t>
            </a:fld>
            <a:endParaRPr lang="en-US">
              <a:solidFill>
                <a:prstClr val="white"/>
              </a:solidFill>
            </a:endParaRPr>
          </a:p>
        </p:txBody>
      </p:sp>
      <p:sp>
        <p:nvSpPr>
          <p:cNvPr id="5" name="Title 4"/>
          <p:cNvSpPr>
            <a:spLocks noGrp="1"/>
          </p:cNvSpPr>
          <p:nvPr>
            <p:ph type="title"/>
          </p:nvPr>
        </p:nvSpPr>
        <p:spPr/>
        <p:txBody>
          <a:bodyPr/>
          <a:lstStyle/>
          <a:p>
            <a:r>
              <a:rPr lang="en-US" dirty="0" smtClean="0"/>
              <a:t>References</a:t>
            </a:r>
            <a:endParaRPr lang="en-US" dirty="0"/>
          </a:p>
        </p:txBody>
      </p:sp>
      <p:sp>
        <p:nvSpPr>
          <p:cNvPr id="6" name="Content Placeholder 1"/>
          <p:cNvSpPr>
            <a:spLocks noGrp="1"/>
          </p:cNvSpPr>
          <p:nvPr>
            <p:ph idx="1"/>
          </p:nvPr>
        </p:nvSpPr>
        <p:spPr>
          <a:xfrm>
            <a:off x="228600" y="1371600"/>
            <a:ext cx="8229600" cy="4648200"/>
          </a:xfrm>
        </p:spPr>
        <p:txBody>
          <a:bodyPr>
            <a:normAutofit fontScale="85000" lnSpcReduction="10000"/>
          </a:bodyPr>
          <a:lstStyle/>
          <a:p>
            <a:r>
              <a:rPr lang="en-US" dirty="0" smtClean="0"/>
              <a:t>Try the </a:t>
            </a:r>
            <a:r>
              <a:rPr lang="en-US" dirty="0" err="1" smtClean="0"/>
              <a:t>Cloudify</a:t>
            </a:r>
            <a:r>
              <a:rPr lang="en-US" dirty="0" smtClean="0"/>
              <a:t> recipe</a:t>
            </a:r>
          </a:p>
          <a:p>
            <a:pPr lvl="1"/>
            <a:r>
              <a:rPr lang="en-US" dirty="0" smtClean="0"/>
              <a:t>Download </a:t>
            </a:r>
            <a:r>
              <a:rPr lang="en-US" dirty="0" err="1" smtClean="0"/>
              <a:t>Cloudify</a:t>
            </a:r>
            <a:r>
              <a:rPr lang="en-US" dirty="0" smtClean="0"/>
              <a:t> : </a:t>
            </a:r>
            <a:r>
              <a:rPr lang="en-US" dirty="0">
                <a:hlinkClick r:id="rId2"/>
              </a:rPr>
              <a:t>http://www.cloudifysource.org</a:t>
            </a:r>
            <a:r>
              <a:rPr lang="en-US" dirty="0" smtClean="0">
                <a:hlinkClick r:id="rId2"/>
              </a:rPr>
              <a:t>/</a:t>
            </a:r>
            <a:endParaRPr lang="en-US" dirty="0" smtClean="0"/>
          </a:p>
          <a:p>
            <a:pPr lvl="1"/>
            <a:r>
              <a:rPr lang="en-US" dirty="0" smtClean="0"/>
              <a:t>Download the Recipe (apps/</a:t>
            </a:r>
            <a:r>
              <a:rPr lang="en-US" dirty="0" err="1" smtClean="0"/>
              <a:t>xapstream</a:t>
            </a:r>
            <a:r>
              <a:rPr lang="en-US" dirty="0" smtClean="0"/>
              <a:t>, services/</a:t>
            </a:r>
            <a:r>
              <a:rPr lang="en-US" dirty="0" err="1" smtClean="0"/>
              <a:t>xapstream</a:t>
            </a:r>
            <a:r>
              <a:rPr lang="en-US" dirty="0" smtClean="0"/>
              <a:t>):</a:t>
            </a:r>
          </a:p>
          <a:p>
            <a:pPr lvl="2"/>
            <a:r>
              <a:rPr lang="en-US" dirty="0">
                <a:hlinkClick r:id="rId3"/>
              </a:rPr>
              <a:t>https://</a:t>
            </a:r>
            <a:r>
              <a:rPr lang="en-US" dirty="0" smtClean="0">
                <a:hlinkClick r:id="rId3"/>
              </a:rPr>
              <a:t>github.com/CloudifySource/cloudify-recipes</a:t>
            </a:r>
            <a:endParaRPr lang="en-US" dirty="0" smtClean="0"/>
          </a:p>
          <a:p>
            <a:r>
              <a:rPr lang="en-US" dirty="0" smtClean="0"/>
              <a:t>XAP – Cassandra Interface Details;</a:t>
            </a:r>
          </a:p>
          <a:p>
            <a:pPr lvl="1"/>
            <a:r>
              <a:rPr lang="en-US" dirty="0">
                <a:hlinkClick r:id="rId4"/>
              </a:rPr>
              <a:t>http://wiki.gigaspaces.com/wiki/display/XAP95/Cassandra+Space+Persistency</a:t>
            </a:r>
            <a:endParaRPr lang="en-US" dirty="0" smtClean="0"/>
          </a:p>
          <a:p>
            <a:r>
              <a:rPr lang="en-US" dirty="0" smtClean="0"/>
              <a:t>Check out the source for the XAP Spout and a sample state implementation backed by XAP, and a Storm friendly streaming </a:t>
            </a:r>
            <a:r>
              <a:rPr lang="en-US" dirty="0" err="1" smtClean="0"/>
              <a:t>implemention</a:t>
            </a:r>
            <a:r>
              <a:rPr lang="en-US" dirty="0" smtClean="0"/>
              <a:t> on </a:t>
            </a:r>
            <a:r>
              <a:rPr lang="en-US" dirty="0" err="1" smtClean="0"/>
              <a:t>github</a:t>
            </a:r>
            <a:r>
              <a:rPr lang="en-US" dirty="0" smtClean="0"/>
              <a:t>:</a:t>
            </a:r>
          </a:p>
          <a:p>
            <a:pPr lvl="1"/>
            <a:r>
              <a:rPr lang="en-US" dirty="0">
                <a:hlinkClick r:id="rId5"/>
              </a:rPr>
              <a:t>https://github.com/Gigaspaces/storm-integration</a:t>
            </a:r>
            <a:endParaRPr lang="en-US" dirty="0" smtClean="0"/>
          </a:p>
          <a:p>
            <a:r>
              <a:rPr lang="en-US" dirty="0" smtClean="0"/>
              <a:t>For more background on the effort, check out my recent blog posts at </a:t>
            </a:r>
            <a:r>
              <a:rPr lang="en-US" dirty="0">
                <a:hlinkClick r:id="rId6"/>
              </a:rPr>
              <a:t>http://blog.gigaspaces.com</a:t>
            </a:r>
            <a:r>
              <a:rPr lang="en-US" dirty="0" smtClean="0">
                <a:hlinkClick r:id="rId6"/>
              </a:rPr>
              <a:t>/</a:t>
            </a:r>
            <a:endParaRPr lang="en-US" dirty="0" smtClean="0"/>
          </a:p>
          <a:p>
            <a:pPr lvl="1"/>
            <a:r>
              <a:rPr lang="en-US" dirty="0">
                <a:hlinkClick r:id="rId7"/>
              </a:rPr>
              <a:t>http://blog.gigaspaces.com/gigaspaces-and-storm-part-1-storm-clouds</a:t>
            </a:r>
            <a:r>
              <a:rPr lang="en-US" dirty="0" smtClean="0">
                <a:hlinkClick r:id="rId7"/>
              </a:rPr>
              <a:t>/</a:t>
            </a:r>
            <a:endParaRPr lang="en-US" dirty="0" smtClean="0"/>
          </a:p>
          <a:p>
            <a:pPr lvl="1"/>
            <a:r>
              <a:rPr lang="en-US" dirty="0">
                <a:hlinkClick r:id="rId8"/>
              </a:rPr>
              <a:t>http://blog.gigaspaces.com/gigaspaces-and-storm-part-2-xap-integration</a:t>
            </a:r>
            <a:r>
              <a:rPr lang="en-US" dirty="0" smtClean="0">
                <a:hlinkClick r:id="rId8"/>
              </a:rPr>
              <a:t>/</a:t>
            </a:r>
            <a:endParaRPr lang="en-US" dirty="0" smtClean="0"/>
          </a:p>
          <a:p>
            <a:pPr lvl="1"/>
            <a:r>
              <a:rPr lang="en-US" dirty="0" smtClean="0"/>
              <a:t>Part 3 coming soon.</a:t>
            </a:r>
          </a:p>
        </p:txBody>
      </p:sp>
    </p:spTree>
    <p:extLst>
      <p:ext uri="{BB962C8B-B14F-4D97-AF65-F5344CB8AC3E}">
        <p14:creationId xmlns:p14="http://schemas.microsoft.com/office/powerpoint/2010/main" val="485890911"/>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Title 2"/>
          <p:cNvSpPr>
            <a:spLocks noGrp="1"/>
          </p:cNvSpPr>
          <p:nvPr>
            <p:ph type="title"/>
          </p:nvPr>
        </p:nvSpPr>
        <p:spPr/>
        <p:txBody>
          <a:bodyPr>
            <a:noAutofit/>
          </a:bodyPr>
          <a:lstStyle/>
          <a:p>
            <a:pPr eaLnBrk="1" hangingPunct="1"/>
            <a:r>
              <a:rPr lang="en-US" dirty="0" smtClean="0">
                <a:latin typeface="Calibri"/>
                <a:ea typeface="ＭＳ Ｐゴシック" charset="0"/>
                <a:cs typeface="Calibri"/>
              </a:rPr>
              <a:t>The Flavors of Big Data Analytics </a:t>
            </a:r>
            <a:endParaRPr lang="en-US" dirty="0">
              <a:latin typeface="Calibri"/>
              <a:ea typeface="ＭＳ Ｐゴシック" charset="0"/>
              <a:cs typeface="Calibri"/>
            </a:endParaRPr>
          </a:p>
        </p:txBody>
      </p:sp>
      <p:pic>
        <p:nvPicPr>
          <p:cNvPr id="6" name="Picture 5"/>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57200" y="2145268"/>
            <a:ext cx="2514600" cy="1542486"/>
          </a:xfrm>
          <a:prstGeom prst="roundRect">
            <a:avLst>
              <a:gd name="adj" fmla="val 829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7" name="Picture 6"/>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3457255" y="2145268"/>
            <a:ext cx="2549586" cy="1524000"/>
          </a:xfrm>
          <a:prstGeom prst="roundRect">
            <a:avLst>
              <a:gd name="adj" fmla="val 602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8" name="Picture 7"/>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6477000" y="2145268"/>
            <a:ext cx="2384432" cy="1524000"/>
          </a:xfrm>
          <a:prstGeom prst="roundRect">
            <a:avLst>
              <a:gd name="adj" fmla="val 10735"/>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2" name="TextBox 1"/>
          <p:cNvSpPr txBox="1"/>
          <p:nvPr/>
        </p:nvSpPr>
        <p:spPr>
          <a:xfrm>
            <a:off x="457200" y="4202668"/>
            <a:ext cx="2514600" cy="400110"/>
          </a:xfrm>
          <a:prstGeom prst="rect">
            <a:avLst/>
          </a:prstGeom>
          <a:noFill/>
        </p:spPr>
        <p:txBody>
          <a:bodyPr wrap="square" rtlCol="0">
            <a:spAutoFit/>
          </a:bodyPr>
          <a:lstStyle/>
          <a:p>
            <a:pPr algn="ctr"/>
            <a:r>
              <a:rPr lang="en-US" sz="2000" b="1" dirty="0" smtClean="0">
                <a:solidFill>
                  <a:schemeClr val="accent1"/>
                </a:solidFill>
              </a:rPr>
              <a:t>Counting</a:t>
            </a:r>
          </a:p>
        </p:txBody>
      </p:sp>
      <p:sp>
        <p:nvSpPr>
          <p:cNvPr id="9" name="TextBox 8"/>
          <p:cNvSpPr txBox="1"/>
          <p:nvPr/>
        </p:nvSpPr>
        <p:spPr>
          <a:xfrm>
            <a:off x="3429000" y="4202668"/>
            <a:ext cx="2514600" cy="400110"/>
          </a:xfrm>
          <a:prstGeom prst="rect">
            <a:avLst/>
          </a:prstGeom>
          <a:noFill/>
        </p:spPr>
        <p:txBody>
          <a:bodyPr wrap="square" rtlCol="0">
            <a:spAutoFit/>
          </a:bodyPr>
          <a:lstStyle/>
          <a:p>
            <a:pPr algn="ctr"/>
            <a:r>
              <a:rPr lang="en-US" sz="2000" b="1" dirty="0" smtClean="0">
                <a:solidFill>
                  <a:srgbClr val="4F81BD"/>
                </a:solidFill>
              </a:rPr>
              <a:t>Correlating</a:t>
            </a:r>
            <a:endParaRPr lang="en-US" sz="2000" b="1" dirty="0">
              <a:solidFill>
                <a:srgbClr val="4F81BD"/>
              </a:solidFill>
            </a:endParaRPr>
          </a:p>
        </p:txBody>
      </p:sp>
      <p:sp>
        <p:nvSpPr>
          <p:cNvPr id="10" name="TextBox 9"/>
          <p:cNvSpPr txBox="1"/>
          <p:nvPr/>
        </p:nvSpPr>
        <p:spPr>
          <a:xfrm>
            <a:off x="6426718" y="4191000"/>
            <a:ext cx="2514600" cy="400110"/>
          </a:xfrm>
          <a:prstGeom prst="rect">
            <a:avLst/>
          </a:prstGeom>
          <a:noFill/>
        </p:spPr>
        <p:txBody>
          <a:bodyPr wrap="square" rtlCol="0">
            <a:spAutoFit/>
          </a:bodyPr>
          <a:lstStyle/>
          <a:p>
            <a:pPr algn="ctr"/>
            <a:r>
              <a:rPr lang="en-US" sz="2000" b="1" dirty="0" smtClean="0">
                <a:solidFill>
                  <a:srgbClr val="4F81BD"/>
                </a:solidFill>
              </a:rPr>
              <a:t>Research</a:t>
            </a:r>
            <a:endParaRPr lang="en-US" sz="2000" b="1" dirty="0">
              <a:solidFill>
                <a:srgbClr val="4F81BD"/>
              </a:solidFill>
            </a:endParaRPr>
          </a:p>
        </p:txBody>
      </p:sp>
      <p:sp>
        <p:nvSpPr>
          <p:cNvPr id="11" name="Footer Placeholder 2"/>
          <p:cNvSpPr>
            <a:spLocks noGrp="1"/>
          </p:cNvSpPr>
          <p:nvPr>
            <p:ph type="ftr" sz="quarter" idx="11"/>
          </p:nvPr>
        </p:nvSpPr>
        <p:spPr>
          <a:xfrm>
            <a:off x="1600200" y="6356350"/>
            <a:ext cx="4648200" cy="365125"/>
          </a:xfrm>
        </p:spPr>
        <p:txBody>
          <a:bodyPr/>
          <a:lstStyle/>
          <a:p>
            <a:r>
              <a:rPr lang="en-US" dirty="0" smtClean="0"/>
              <a:t>® Copyright 2013 Gigaspaces Ltd. All Rights Reserved</a:t>
            </a:r>
            <a:endParaRPr lang="en-US" dirty="0"/>
          </a:p>
        </p:txBody>
      </p:sp>
      <p:sp>
        <p:nvSpPr>
          <p:cNvPr id="12" name="Slide Number Placeholder 3"/>
          <p:cNvSpPr>
            <a:spLocks noGrp="1"/>
          </p:cNvSpPr>
          <p:nvPr>
            <p:ph type="sldNum" sz="quarter" idx="12"/>
          </p:nvPr>
        </p:nvSpPr>
        <p:spPr>
          <a:xfrm>
            <a:off x="381000" y="6356350"/>
            <a:ext cx="533400" cy="365125"/>
          </a:xfrm>
        </p:spPr>
        <p:txBody>
          <a:bodyPr/>
          <a:lstStyle/>
          <a:p>
            <a:fld id="{31BECDA0-194B-4394-9358-FB7F8F35660D}" type="slidenum">
              <a:rPr lang="en-US" smtClean="0"/>
              <a:pPr/>
              <a:t>4</a:t>
            </a:fld>
            <a:endParaRPr lang="en-US"/>
          </a:p>
        </p:txBody>
      </p:sp>
    </p:spTree>
    <p:extLst>
      <p:ext uri="{BB962C8B-B14F-4D97-AF65-F5344CB8AC3E}">
        <p14:creationId xmlns:p14="http://schemas.microsoft.com/office/powerpoint/2010/main" val="3358106855"/>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Title 2"/>
          <p:cNvSpPr>
            <a:spLocks noGrp="1"/>
          </p:cNvSpPr>
          <p:nvPr>
            <p:ph type="title"/>
          </p:nvPr>
        </p:nvSpPr>
        <p:spPr/>
        <p:txBody>
          <a:bodyPr>
            <a:noAutofit/>
          </a:bodyPr>
          <a:lstStyle/>
          <a:p>
            <a:pPr eaLnBrk="1" hangingPunct="1"/>
            <a:r>
              <a:rPr lang="en-US" dirty="0" smtClean="0">
                <a:latin typeface="Calibri"/>
                <a:ea typeface="ＭＳ Ｐゴシック" charset="0"/>
                <a:cs typeface="Calibri"/>
              </a:rPr>
              <a:t>It’s All about Timing </a:t>
            </a:r>
            <a:endParaRPr lang="en-US" dirty="0">
              <a:latin typeface="Calibri"/>
              <a:ea typeface="ＭＳ Ｐゴシック" charset="0"/>
              <a:cs typeface="Calibri"/>
            </a:endParaRPr>
          </a:p>
        </p:txBody>
      </p:sp>
      <p:pic>
        <p:nvPicPr>
          <p:cNvPr id="4" name="Picture 6" descr="Dtjohnnymonkey Stopwatch No Shading Clip Art"/>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7904532" y="76201"/>
            <a:ext cx="1163267" cy="1447800"/>
          </a:xfrm>
          <a:prstGeom prst="rect">
            <a:avLst/>
          </a:prstGeom>
          <a:noFill/>
          <a:effectLst>
            <a:outerShdw blurRad="50800" dist="38100" dir="2700000" algn="tl" rotWithShape="0">
              <a:prstClr val="black">
                <a:alpha val="40000"/>
              </a:prstClr>
            </a:outerShdw>
          </a:effectLst>
        </p:spPr>
      </p:pic>
      <p:pic>
        <p:nvPicPr>
          <p:cNvPr id="6" name="Picture 5"/>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457200" y="1371600"/>
            <a:ext cx="2008995" cy="1232342"/>
          </a:xfrm>
          <a:prstGeom prst="roundRect">
            <a:avLst>
              <a:gd name="adj" fmla="val 829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7" name="Picture 6"/>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457200" y="3131585"/>
            <a:ext cx="2036947" cy="1217573"/>
          </a:xfrm>
          <a:prstGeom prst="roundRect">
            <a:avLst>
              <a:gd name="adj" fmla="val 602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8" name="Picture 7"/>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457200" y="4876800"/>
            <a:ext cx="1905000" cy="1217573"/>
          </a:xfrm>
          <a:prstGeom prst="roundRect">
            <a:avLst>
              <a:gd name="adj" fmla="val 10735"/>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2" name="TextBox 1"/>
          <p:cNvSpPr txBox="1"/>
          <p:nvPr/>
        </p:nvSpPr>
        <p:spPr>
          <a:xfrm>
            <a:off x="2590800" y="1549916"/>
            <a:ext cx="6248400" cy="830997"/>
          </a:xfrm>
          <a:prstGeom prst="rect">
            <a:avLst/>
          </a:prstGeom>
          <a:noFill/>
        </p:spPr>
        <p:txBody>
          <a:bodyPr wrap="square" rtlCol="0">
            <a:spAutoFit/>
          </a:bodyPr>
          <a:lstStyle/>
          <a:p>
            <a:pPr marL="342900" indent="-342900">
              <a:buFont typeface="Arial"/>
              <a:buChar char="•"/>
            </a:pPr>
            <a:r>
              <a:rPr lang="en-US" sz="2400" dirty="0" smtClean="0">
                <a:solidFill>
                  <a:srgbClr val="4F81BD"/>
                </a:solidFill>
              </a:rPr>
              <a:t>Event driven / stream processing  </a:t>
            </a:r>
          </a:p>
          <a:p>
            <a:pPr marL="342900" indent="-342900">
              <a:buFont typeface="Arial"/>
              <a:buChar char="•"/>
            </a:pPr>
            <a:r>
              <a:rPr lang="en-US" sz="2400" dirty="0" smtClean="0">
                <a:solidFill>
                  <a:srgbClr val="4F81BD"/>
                </a:solidFill>
              </a:rPr>
              <a:t>High resolution – every tweet gets counted </a:t>
            </a:r>
          </a:p>
        </p:txBody>
      </p:sp>
      <p:sp>
        <p:nvSpPr>
          <p:cNvPr id="11" name="TextBox 10"/>
          <p:cNvSpPr txBox="1"/>
          <p:nvPr/>
        </p:nvSpPr>
        <p:spPr>
          <a:xfrm>
            <a:off x="2590800" y="3360003"/>
            <a:ext cx="6248400" cy="830997"/>
          </a:xfrm>
          <a:prstGeom prst="rect">
            <a:avLst/>
          </a:prstGeom>
          <a:noFill/>
        </p:spPr>
        <p:txBody>
          <a:bodyPr wrap="square" rtlCol="0">
            <a:spAutoFit/>
          </a:bodyPr>
          <a:lstStyle/>
          <a:p>
            <a:pPr marL="342900" indent="-342900">
              <a:buFont typeface="Arial"/>
              <a:buChar char="•"/>
            </a:pPr>
            <a:r>
              <a:rPr lang="en-US" sz="2400" dirty="0" smtClean="0">
                <a:solidFill>
                  <a:srgbClr val="4F81BD"/>
                </a:solidFill>
              </a:rPr>
              <a:t>Ad-hoc querying </a:t>
            </a:r>
          </a:p>
          <a:p>
            <a:pPr marL="342900" indent="-342900">
              <a:buFont typeface="Arial"/>
              <a:buChar char="•"/>
            </a:pPr>
            <a:r>
              <a:rPr lang="en-US" sz="2400" dirty="0" smtClean="0">
                <a:solidFill>
                  <a:srgbClr val="4F81BD"/>
                </a:solidFill>
              </a:rPr>
              <a:t>Medium resolution (aggregations) </a:t>
            </a:r>
          </a:p>
        </p:txBody>
      </p:sp>
      <p:sp>
        <p:nvSpPr>
          <p:cNvPr id="12" name="TextBox 11"/>
          <p:cNvSpPr txBox="1"/>
          <p:nvPr/>
        </p:nvSpPr>
        <p:spPr>
          <a:xfrm>
            <a:off x="2590800" y="5029200"/>
            <a:ext cx="6248400" cy="830997"/>
          </a:xfrm>
          <a:prstGeom prst="rect">
            <a:avLst/>
          </a:prstGeom>
          <a:noFill/>
        </p:spPr>
        <p:txBody>
          <a:bodyPr wrap="square" rtlCol="0">
            <a:spAutoFit/>
          </a:bodyPr>
          <a:lstStyle/>
          <a:p>
            <a:pPr marL="342900" indent="-342900">
              <a:buFont typeface="Arial"/>
              <a:buChar char="•"/>
            </a:pPr>
            <a:r>
              <a:rPr lang="en-US" sz="2400" dirty="0" smtClean="0">
                <a:solidFill>
                  <a:srgbClr val="4F81BD"/>
                </a:solidFill>
              </a:rPr>
              <a:t>Long running batch jobs (ETL, map/reduce) </a:t>
            </a:r>
          </a:p>
          <a:p>
            <a:pPr marL="342900" indent="-342900">
              <a:buFont typeface="Arial"/>
              <a:buChar char="•"/>
            </a:pPr>
            <a:r>
              <a:rPr lang="en-US" sz="2400" dirty="0" smtClean="0">
                <a:solidFill>
                  <a:srgbClr val="4F81BD"/>
                </a:solidFill>
              </a:rPr>
              <a:t>Low resolution (trends &amp; patterns) </a:t>
            </a:r>
          </a:p>
        </p:txBody>
      </p:sp>
      <p:sp>
        <p:nvSpPr>
          <p:cNvPr id="13" name="Footer Placeholder 2"/>
          <p:cNvSpPr>
            <a:spLocks noGrp="1"/>
          </p:cNvSpPr>
          <p:nvPr>
            <p:ph type="ftr" sz="quarter" idx="11"/>
          </p:nvPr>
        </p:nvSpPr>
        <p:spPr>
          <a:xfrm>
            <a:off x="1600200" y="6356350"/>
            <a:ext cx="4648200" cy="365125"/>
          </a:xfrm>
        </p:spPr>
        <p:txBody>
          <a:bodyPr/>
          <a:lstStyle/>
          <a:p>
            <a:r>
              <a:rPr lang="en-US" dirty="0" smtClean="0"/>
              <a:t>® Copyright 2013 Gigaspaces Ltd. All Rights Reserved</a:t>
            </a:r>
            <a:endParaRPr lang="en-US" dirty="0"/>
          </a:p>
        </p:txBody>
      </p:sp>
      <p:sp>
        <p:nvSpPr>
          <p:cNvPr id="14" name="Slide Number Placeholder 3"/>
          <p:cNvSpPr>
            <a:spLocks noGrp="1"/>
          </p:cNvSpPr>
          <p:nvPr>
            <p:ph type="sldNum" sz="quarter" idx="12"/>
          </p:nvPr>
        </p:nvSpPr>
        <p:spPr>
          <a:xfrm>
            <a:off x="381000" y="6356350"/>
            <a:ext cx="533400" cy="365125"/>
          </a:xfrm>
        </p:spPr>
        <p:txBody>
          <a:bodyPr/>
          <a:lstStyle/>
          <a:p>
            <a:fld id="{31BECDA0-194B-4394-9358-FB7F8F35660D}" type="slidenum">
              <a:rPr lang="en-US" smtClean="0"/>
              <a:pPr/>
              <a:t>5</a:t>
            </a:fld>
            <a:endParaRPr lang="en-US"/>
          </a:p>
        </p:txBody>
      </p:sp>
      <p:sp>
        <p:nvSpPr>
          <p:cNvPr id="5" name="Oval Callout 4"/>
          <p:cNvSpPr/>
          <p:nvPr/>
        </p:nvSpPr>
        <p:spPr>
          <a:xfrm>
            <a:off x="5867400" y="3124200"/>
            <a:ext cx="2971800" cy="1905000"/>
          </a:xfrm>
          <a:prstGeom prst="wedgeEllipseCallout">
            <a:avLst>
              <a:gd name="adj1" fmla="val -70709"/>
              <a:gd name="adj2" fmla="val -86466"/>
            </a:avLst>
          </a:prstGeom>
        </p:spPr>
        <p:style>
          <a:lnRef idx="1">
            <a:schemeClr val="accent3"/>
          </a:lnRef>
          <a:fillRef idx="2">
            <a:schemeClr val="accent3"/>
          </a:fillRef>
          <a:effectRef idx="1">
            <a:schemeClr val="accent3"/>
          </a:effectRef>
          <a:fontRef idx="minor">
            <a:schemeClr val="dk1"/>
          </a:fontRef>
        </p:style>
        <p:txBody>
          <a:bodyPr rtlCol="0" anchor="ctr"/>
          <a:lstStyle/>
          <a:p>
            <a:r>
              <a:rPr lang="en-US" sz="2800" b="1" dirty="0" smtClean="0">
                <a:sym typeface="Wingdings"/>
              </a:rPr>
              <a:t>This is what we’re here to discuss </a:t>
            </a:r>
            <a:endParaRPr lang="en-US" sz="2800" b="1" dirty="0"/>
          </a:p>
        </p:txBody>
      </p:sp>
    </p:spTree>
    <p:extLst>
      <p:ext uri="{BB962C8B-B14F-4D97-AF65-F5344CB8AC3E}">
        <p14:creationId xmlns:p14="http://schemas.microsoft.com/office/powerpoint/2010/main" val="180095791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Facebook &amp; Twitter Real Time Analytics</a:t>
            </a:r>
            <a:endParaRPr lang="en-US" dirty="0"/>
          </a:p>
        </p:txBody>
      </p:sp>
      <p:pic>
        <p:nvPicPr>
          <p:cNvPr id="31" name="Picture 30"/>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740044" y="2057400"/>
            <a:ext cx="4022956" cy="25908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2" name="Picture 2" descr="http://t2.gstatic.com/images?q=tbn:ANd9GcRMEiHyKbA7ufLqg6hvyLzDWhHGEnQ-rHTFJBAGlDc_dADr24GbizHlX5U"/>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57200" y="2133600"/>
            <a:ext cx="3916795" cy="24384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spTree>
    <p:extLst>
      <p:ext uri="{BB962C8B-B14F-4D97-AF65-F5344CB8AC3E}">
        <p14:creationId xmlns:p14="http://schemas.microsoft.com/office/powerpoint/2010/main" val="2096348397"/>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85800" y="2828925"/>
            <a:ext cx="7620000" cy="1362075"/>
          </a:xfrm>
        </p:spPr>
        <p:txBody>
          <a:bodyPr>
            <a:normAutofit fontScale="90000"/>
          </a:bodyPr>
          <a:lstStyle/>
          <a:p>
            <a:r>
              <a:rPr lang="en-US" dirty="0" smtClean="0">
                <a:solidFill>
                  <a:schemeClr val="bg1"/>
                </a:solidFill>
              </a:rPr>
              <a:t>Facebook Real-time</a:t>
            </a:r>
            <a:br>
              <a:rPr lang="en-US" dirty="0" smtClean="0">
                <a:solidFill>
                  <a:schemeClr val="bg1"/>
                </a:solidFill>
              </a:rPr>
            </a:br>
            <a:r>
              <a:rPr lang="en-US" dirty="0" smtClean="0">
                <a:solidFill>
                  <a:schemeClr val="bg1"/>
                </a:solidFill>
              </a:rPr>
              <a:t>Analytics System </a:t>
            </a:r>
            <a:br>
              <a:rPr lang="en-US" dirty="0" smtClean="0">
                <a:solidFill>
                  <a:schemeClr val="bg1"/>
                </a:solidFill>
              </a:rPr>
            </a:br>
            <a:r>
              <a:rPr lang="en-US" dirty="0" smtClean="0">
                <a:solidFill>
                  <a:schemeClr val="bg1"/>
                </a:solidFill>
              </a:rPr>
              <a:t>(Logging Centric Approach)</a:t>
            </a:r>
            <a:endParaRPr lang="he-IL" dirty="0">
              <a:solidFill>
                <a:schemeClr val="bg1"/>
              </a:solidFill>
            </a:endParaRPr>
          </a:p>
        </p:txBody>
      </p:sp>
      <p:sp>
        <p:nvSpPr>
          <p:cNvPr id="4" name="Slide Number Placeholder 3"/>
          <p:cNvSpPr>
            <a:spLocks noGrp="1"/>
          </p:cNvSpPr>
          <p:nvPr>
            <p:ph type="sldNum" sz="quarter" idx="4294967295"/>
          </p:nvPr>
        </p:nvSpPr>
        <p:spPr>
          <a:xfrm>
            <a:off x="7848600" y="6426200"/>
            <a:ext cx="609600" cy="457200"/>
          </a:xfrm>
          <a:prstGeom prst="rect">
            <a:avLst/>
          </a:prstGeom>
        </p:spPr>
        <p:txBody>
          <a:bodyPr/>
          <a:lstStyle/>
          <a:p>
            <a:fld id="{0C9DE7F6-30EB-40AC-8C9A-044BF603C1E2}" type="slidenum">
              <a:rPr lang="en-US" smtClean="0"/>
              <a:pPr/>
              <a:t>7</a:t>
            </a:fld>
            <a:endParaRPr lang="en-US">
              <a:solidFill>
                <a:schemeClr val="tx1"/>
              </a:solidFill>
            </a:endParaRPr>
          </a:p>
        </p:txBody>
      </p:sp>
      <p:pic>
        <p:nvPicPr>
          <p:cNvPr id="96258" name="Picture 2" descr="http://t2.gstatic.com/images?q=tbn:ANd9GcRMEiHyKbA7ufLqg6hvyLzDWhHGEnQ-rHTFJBAGlDc_dADr24GbizHlX5U"/>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20335" y="4800600"/>
            <a:ext cx="2815198" cy="17526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spTree>
    <p:extLst>
      <p:ext uri="{BB962C8B-B14F-4D97-AF65-F5344CB8AC3E}">
        <p14:creationId xmlns:p14="http://schemas.microsoft.com/office/powerpoint/2010/main" val="3671484289"/>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actual analytics..</a:t>
            </a:r>
            <a:endParaRPr lang="he-IL" dirty="0"/>
          </a:p>
        </p:txBody>
      </p:sp>
      <p:sp>
        <p:nvSpPr>
          <p:cNvPr id="3" name="Content Placeholder 2"/>
          <p:cNvSpPr>
            <a:spLocks noGrp="1"/>
          </p:cNvSpPr>
          <p:nvPr>
            <p:ph idx="1"/>
          </p:nvPr>
        </p:nvSpPr>
        <p:spPr>
          <a:xfrm>
            <a:off x="457200" y="1371600"/>
            <a:ext cx="8229600" cy="4525963"/>
          </a:xfrm>
        </p:spPr>
        <p:txBody>
          <a:bodyPr/>
          <a:lstStyle/>
          <a:p>
            <a:r>
              <a:rPr lang="en-US" b="1" dirty="0"/>
              <a:t>Like button </a:t>
            </a:r>
            <a:r>
              <a:rPr lang="en-US" b="1" dirty="0" smtClean="0"/>
              <a:t>analytics</a:t>
            </a:r>
          </a:p>
          <a:p>
            <a:endParaRPr lang="en-US" b="1" dirty="0"/>
          </a:p>
          <a:p>
            <a:endParaRPr lang="en-US" b="1" dirty="0" smtClean="0"/>
          </a:p>
          <a:p>
            <a:endParaRPr lang="en-US" b="1" dirty="0"/>
          </a:p>
          <a:p>
            <a:endParaRPr lang="en-US" b="1" dirty="0" smtClean="0"/>
          </a:p>
          <a:p>
            <a:r>
              <a:rPr lang="en-US" b="1" dirty="0"/>
              <a:t>Comments box analytics</a:t>
            </a:r>
            <a:endParaRPr lang="en-US" b="1" dirty="0" smtClean="0"/>
          </a:p>
          <a:p>
            <a:endParaRPr lang="en-US" b="1" dirty="0"/>
          </a:p>
          <a:p>
            <a:endParaRPr lang="en-US" dirty="0" smtClean="0"/>
          </a:p>
          <a:p>
            <a:endParaRPr lang="en-US" dirty="0"/>
          </a:p>
          <a:p>
            <a:endParaRPr lang="he-IL" dirty="0"/>
          </a:p>
        </p:txBody>
      </p:sp>
      <p:sp>
        <p:nvSpPr>
          <p:cNvPr id="4" name="Slide Number Placeholder 3"/>
          <p:cNvSpPr>
            <a:spLocks noGrp="1"/>
          </p:cNvSpPr>
          <p:nvPr>
            <p:ph type="sldNum" sz="quarter" idx="11"/>
          </p:nvPr>
        </p:nvSpPr>
        <p:spPr/>
        <p:txBody>
          <a:bodyPr/>
          <a:lstStyle/>
          <a:p>
            <a:fld id="{0C9DE7F6-30EB-40AC-8C9A-044BF603C1E2}" type="slidenum">
              <a:rPr lang="en-US" smtClean="0"/>
              <a:pPr/>
              <a:t>8</a:t>
            </a:fld>
            <a:endParaRPr lang="en-US">
              <a:solidFill>
                <a:schemeClr val="tx1"/>
              </a:solidFill>
            </a:endParaRPr>
          </a:p>
        </p:txBody>
      </p:sp>
      <p:sp>
        <p:nvSpPr>
          <p:cNvPr id="5" name="Footer Placeholder 4"/>
          <p:cNvSpPr>
            <a:spLocks noGrp="1"/>
          </p:cNvSpPr>
          <p:nvPr>
            <p:ph type="ftr" sz="quarter" idx="4294967295"/>
          </p:nvPr>
        </p:nvSpPr>
        <p:spPr>
          <a:xfrm>
            <a:off x="4648200" y="6494463"/>
            <a:ext cx="2971800" cy="457200"/>
          </a:xfrm>
          <a:prstGeom prst="rect">
            <a:avLst/>
          </a:prstGeom>
        </p:spPr>
        <p:txBody>
          <a:bodyPr/>
          <a:lstStyle/>
          <a:p>
            <a:r>
              <a:rPr lang="en-US" smtClean="0"/>
              <a:t>® Copyright 2011 Gigaspaces Ltd. All Rights Reserved </a:t>
            </a:r>
            <a:endParaRPr lang="en-US" dirty="0"/>
          </a:p>
        </p:txBody>
      </p:sp>
      <p:pic>
        <p:nvPicPr>
          <p:cNvPr id="95234" name="Picture 2" descr="http://developers.facebook.com/attachment/insights-like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1828800"/>
            <a:ext cx="4876800" cy="1893825"/>
          </a:xfrm>
          <a:prstGeom prst="rect">
            <a:avLst/>
          </a:prstGeom>
          <a:noFill/>
          <a:extLst>
            <a:ext uri="{909E8E84-426E-40dd-AFC4-6F175D3DCCD1}">
              <a14:hiddenFill xmlns:a14="http://schemas.microsoft.com/office/drawing/2010/main">
                <a:solidFill>
                  <a:srgbClr val="FFFFFF"/>
                </a:solidFill>
              </a14:hiddenFill>
            </a:ext>
          </a:extLst>
        </p:spPr>
      </p:pic>
      <p:pic>
        <p:nvPicPr>
          <p:cNvPr id="95236" name="Picture 4" descr="http://developers.facebook.com/attachment/insights-comments.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4400" y="4267200"/>
            <a:ext cx="4876800" cy="19344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6968024"/>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 name="Cloud 1043"/>
          <p:cNvSpPr/>
          <p:nvPr/>
        </p:nvSpPr>
        <p:spPr>
          <a:xfrm>
            <a:off x="7620000" y="2357141"/>
            <a:ext cx="1219200" cy="3815059"/>
          </a:xfrm>
          <a:prstGeom prst="cloud">
            <a:avLst/>
          </a:prstGeom>
        </p:spPr>
        <p:style>
          <a:lnRef idx="1">
            <a:schemeClr val="accent1"/>
          </a:lnRef>
          <a:fillRef idx="2">
            <a:schemeClr val="accent1"/>
          </a:fillRef>
          <a:effectRef idx="1">
            <a:schemeClr val="accent1"/>
          </a:effectRef>
          <a:fontRef idx="minor">
            <a:schemeClr val="dk1"/>
          </a:fontRef>
        </p:style>
        <p:txBody>
          <a:bodyPr rtlCol="1" anchor="ctr"/>
          <a:lstStyle/>
          <a:p>
            <a:pPr algn="ctr"/>
            <a:endParaRPr lang="he-IL"/>
          </a:p>
        </p:txBody>
      </p:sp>
      <p:cxnSp>
        <p:nvCxnSpPr>
          <p:cNvPr id="9" name="Straight Arrow Connector 8"/>
          <p:cNvCxnSpPr>
            <a:endCxn id="4" idx="1"/>
          </p:cNvCxnSpPr>
          <p:nvPr/>
        </p:nvCxnSpPr>
        <p:spPr>
          <a:xfrm>
            <a:off x="1828800" y="1878051"/>
            <a:ext cx="990600" cy="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10" name="Oval 9"/>
          <p:cNvSpPr/>
          <p:nvPr/>
        </p:nvSpPr>
        <p:spPr>
          <a:xfrm>
            <a:off x="5943600" y="3810000"/>
            <a:ext cx="762000" cy="762000"/>
          </a:xfrm>
          <a:prstGeom prst="ellipse">
            <a:avLst/>
          </a:prstGeom>
          <a:ln>
            <a:solidFill>
              <a:schemeClr val="bg1">
                <a:lumMod val="5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1" anchor="ctr"/>
          <a:lstStyle/>
          <a:p>
            <a:pPr algn="ctr"/>
            <a:endParaRPr lang="he-IL"/>
          </a:p>
        </p:txBody>
      </p:sp>
      <p:sp>
        <p:nvSpPr>
          <p:cNvPr id="11" name="TextBox 10"/>
          <p:cNvSpPr txBox="1"/>
          <p:nvPr/>
        </p:nvSpPr>
        <p:spPr>
          <a:xfrm>
            <a:off x="6073689" y="3271283"/>
            <a:ext cx="742960" cy="400110"/>
          </a:xfrm>
          <a:prstGeom prst="rect">
            <a:avLst/>
          </a:prstGeom>
          <a:noFill/>
        </p:spPr>
        <p:txBody>
          <a:bodyPr wrap="none" rtlCol="1">
            <a:spAutoFit/>
          </a:bodyPr>
          <a:lstStyle/>
          <a:p>
            <a:r>
              <a:rPr lang="en-US" sz="2000" dirty="0" err="1" smtClean="0">
                <a:solidFill>
                  <a:schemeClr val="bg1">
                    <a:lumMod val="50000"/>
                  </a:schemeClr>
                </a:solidFill>
              </a:rPr>
              <a:t>PTail</a:t>
            </a:r>
            <a:endParaRPr lang="he-IL" sz="2000" dirty="0">
              <a:solidFill>
                <a:schemeClr val="bg1">
                  <a:lumMod val="50000"/>
                </a:schemeClr>
              </a:solidFill>
            </a:endParaRPr>
          </a:p>
        </p:txBody>
      </p:sp>
      <p:sp>
        <p:nvSpPr>
          <p:cNvPr id="14" name="Oval 13"/>
          <p:cNvSpPr/>
          <p:nvPr/>
        </p:nvSpPr>
        <p:spPr>
          <a:xfrm>
            <a:off x="6629400" y="3984702"/>
            <a:ext cx="533400" cy="587298"/>
          </a:xfrm>
          <a:prstGeom prst="ellipse">
            <a:avLst/>
          </a:prstGeom>
          <a:ln>
            <a:solidFill>
              <a:schemeClr val="bg1">
                <a:lumMod val="5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1" anchor="ctr"/>
          <a:lstStyle/>
          <a:p>
            <a:pPr algn="ctr"/>
            <a:endParaRPr lang="he-IL"/>
          </a:p>
        </p:txBody>
      </p:sp>
      <p:sp>
        <p:nvSpPr>
          <p:cNvPr id="15" name="Flowchart: Collate 14"/>
          <p:cNvSpPr/>
          <p:nvPr/>
        </p:nvSpPr>
        <p:spPr>
          <a:xfrm>
            <a:off x="7162800" y="4431268"/>
            <a:ext cx="228600" cy="369332"/>
          </a:xfrm>
          <a:prstGeom prst="flowChartCollate">
            <a:avLst/>
          </a:prstGeom>
          <a:ln>
            <a:solidFill>
              <a:schemeClr val="bg1">
                <a:lumMod val="5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1" anchor="ctr"/>
          <a:lstStyle/>
          <a:p>
            <a:pPr algn="ctr"/>
            <a:endParaRPr lang="he-IL">
              <a:solidFill>
                <a:schemeClr val="tx1"/>
              </a:solidFill>
            </a:endParaRPr>
          </a:p>
        </p:txBody>
      </p:sp>
      <p:sp>
        <p:nvSpPr>
          <p:cNvPr id="16" name="TextBox 15"/>
          <p:cNvSpPr txBox="1"/>
          <p:nvPr/>
        </p:nvSpPr>
        <p:spPr>
          <a:xfrm>
            <a:off x="4191000" y="1274802"/>
            <a:ext cx="912429" cy="400110"/>
          </a:xfrm>
          <a:prstGeom prst="rect">
            <a:avLst/>
          </a:prstGeom>
          <a:noFill/>
        </p:spPr>
        <p:txBody>
          <a:bodyPr wrap="none" rtlCol="1">
            <a:spAutoFit/>
          </a:bodyPr>
          <a:lstStyle/>
          <a:p>
            <a:r>
              <a:rPr lang="en-US" sz="2000" dirty="0" smtClean="0">
                <a:solidFill>
                  <a:schemeClr val="bg1">
                    <a:lumMod val="50000"/>
                  </a:schemeClr>
                </a:solidFill>
              </a:rPr>
              <a:t>Scribe</a:t>
            </a:r>
            <a:endParaRPr lang="he-IL" sz="2000" dirty="0">
              <a:solidFill>
                <a:schemeClr val="bg1">
                  <a:lumMod val="50000"/>
                </a:schemeClr>
              </a:solidFill>
            </a:endParaRPr>
          </a:p>
        </p:txBody>
      </p:sp>
      <p:sp>
        <p:nvSpPr>
          <p:cNvPr id="17" name="TextBox 16"/>
          <p:cNvSpPr txBox="1"/>
          <p:nvPr/>
        </p:nvSpPr>
        <p:spPr>
          <a:xfrm>
            <a:off x="6686550" y="3701534"/>
            <a:ext cx="854721" cy="400110"/>
          </a:xfrm>
          <a:prstGeom prst="rect">
            <a:avLst/>
          </a:prstGeom>
          <a:noFill/>
        </p:spPr>
        <p:txBody>
          <a:bodyPr wrap="none" rtlCol="1">
            <a:spAutoFit/>
          </a:bodyPr>
          <a:lstStyle/>
          <a:p>
            <a:r>
              <a:rPr lang="en-US" sz="2000" dirty="0" smtClean="0">
                <a:solidFill>
                  <a:schemeClr val="bg1">
                    <a:lumMod val="50000"/>
                  </a:schemeClr>
                </a:solidFill>
              </a:rPr>
              <a:t>Puma</a:t>
            </a:r>
            <a:endParaRPr lang="he-IL" sz="2000" dirty="0">
              <a:solidFill>
                <a:schemeClr val="bg1">
                  <a:lumMod val="50000"/>
                </a:schemeClr>
              </a:solidFill>
            </a:endParaRPr>
          </a:p>
        </p:txBody>
      </p:sp>
      <p:sp>
        <p:nvSpPr>
          <p:cNvPr id="18" name="Can 17"/>
          <p:cNvSpPr/>
          <p:nvPr/>
        </p:nvSpPr>
        <p:spPr>
          <a:xfrm>
            <a:off x="7937810" y="2819400"/>
            <a:ext cx="596590" cy="762000"/>
          </a:xfrm>
          <a:prstGeom prst="can">
            <a:avLst/>
          </a:prstGeom>
        </p:spPr>
        <p:style>
          <a:lnRef idx="0">
            <a:schemeClr val="accent5"/>
          </a:lnRef>
          <a:fillRef idx="3">
            <a:schemeClr val="accent5"/>
          </a:fillRef>
          <a:effectRef idx="3">
            <a:schemeClr val="accent5"/>
          </a:effectRef>
          <a:fontRef idx="minor">
            <a:schemeClr val="lt1"/>
          </a:fontRef>
        </p:style>
        <p:txBody>
          <a:bodyPr rtlCol="1" anchor="ctr"/>
          <a:lstStyle/>
          <a:p>
            <a:pPr algn="ctr"/>
            <a:endParaRPr lang="he-IL"/>
          </a:p>
        </p:txBody>
      </p:sp>
      <p:sp>
        <p:nvSpPr>
          <p:cNvPr id="19" name="TextBox 18"/>
          <p:cNvSpPr txBox="1"/>
          <p:nvPr/>
        </p:nvSpPr>
        <p:spPr>
          <a:xfrm>
            <a:off x="7848600" y="1828800"/>
            <a:ext cx="926856" cy="400110"/>
          </a:xfrm>
          <a:prstGeom prst="rect">
            <a:avLst/>
          </a:prstGeom>
          <a:noFill/>
        </p:spPr>
        <p:txBody>
          <a:bodyPr wrap="none" rtlCol="1">
            <a:spAutoFit/>
          </a:bodyPr>
          <a:lstStyle/>
          <a:p>
            <a:r>
              <a:rPr lang="en-US" sz="2000" dirty="0" err="1" smtClean="0">
                <a:solidFill>
                  <a:schemeClr val="bg1">
                    <a:lumMod val="50000"/>
                  </a:schemeClr>
                </a:solidFill>
              </a:rPr>
              <a:t>Hbase</a:t>
            </a:r>
            <a:endParaRPr lang="he-IL" sz="2000" dirty="0">
              <a:solidFill>
                <a:schemeClr val="bg1">
                  <a:lumMod val="50000"/>
                </a:schemeClr>
              </a:solidFill>
            </a:endParaRPr>
          </a:p>
        </p:txBody>
      </p:sp>
      <p:grpSp>
        <p:nvGrpSpPr>
          <p:cNvPr id="1027" name="Group 1026"/>
          <p:cNvGrpSpPr/>
          <p:nvPr/>
        </p:nvGrpSpPr>
        <p:grpSpPr>
          <a:xfrm>
            <a:off x="2819400" y="1470102"/>
            <a:ext cx="2501590" cy="1577898"/>
            <a:chOff x="2819400" y="936702"/>
            <a:chExt cx="2501590" cy="1577898"/>
          </a:xfrm>
        </p:grpSpPr>
        <p:grpSp>
          <p:nvGrpSpPr>
            <p:cNvPr id="1025" name="Group 1024"/>
            <p:cNvGrpSpPr/>
            <p:nvPr/>
          </p:nvGrpSpPr>
          <p:grpSpPr>
            <a:xfrm>
              <a:off x="2819400" y="936702"/>
              <a:ext cx="2501590" cy="1577898"/>
              <a:chOff x="2819400" y="936702"/>
              <a:chExt cx="2501590" cy="1577898"/>
            </a:xfrm>
          </p:grpSpPr>
          <p:sp>
            <p:nvSpPr>
              <p:cNvPr id="4" name="Rounded Rectangle 3"/>
              <p:cNvSpPr/>
              <p:nvPr/>
            </p:nvSpPr>
            <p:spPr>
              <a:xfrm>
                <a:off x="2819400" y="936702"/>
                <a:ext cx="1371599" cy="81589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1400" dirty="0" smtClean="0"/>
                  <a:t>FACEBOOK</a:t>
                </a:r>
                <a:endParaRPr lang="he-IL" sz="1400" dirty="0"/>
              </a:p>
            </p:txBody>
          </p:sp>
          <p:sp>
            <p:nvSpPr>
              <p:cNvPr id="6" name="Can 5"/>
              <p:cNvSpPr/>
              <p:nvPr/>
            </p:nvSpPr>
            <p:spPr>
              <a:xfrm>
                <a:off x="4724400" y="1752600"/>
                <a:ext cx="596590" cy="762000"/>
              </a:xfrm>
              <a:prstGeom prst="can">
                <a:avLst/>
              </a:prstGeom>
            </p:spPr>
            <p:style>
              <a:lnRef idx="1">
                <a:schemeClr val="dk1"/>
              </a:lnRef>
              <a:fillRef idx="2">
                <a:schemeClr val="dk1"/>
              </a:fillRef>
              <a:effectRef idx="1">
                <a:schemeClr val="dk1"/>
              </a:effectRef>
              <a:fontRef idx="minor">
                <a:schemeClr val="dk1"/>
              </a:fontRef>
            </p:style>
            <p:txBody>
              <a:bodyPr rtlCol="1" anchor="ctr"/>
              <a:lstStyle/>
              <a:p>
                <a:pPr algn="ctr"/>
                <a:r>
                  <a:rPr lang="en-US" sz="1400" dirty="0" smtClean="0"/>
                  <a:t>Log</a:t>
                </a:r>
                <a:endParaRPr lang="he-IL" sz="1400" dirty="0"/>
              </a:p>
            </p:txBody>
          </p:sp>
          <p:sp>
            <p:nvSpPr>
              <p:cNvPr id="26" name="Oval 25"/>
              <p:cNvSpPr/>
              <p:nvPr/>
            </p:nvSpPr>
            <p:spPr>
              <a:xfrm>
                <a:off x="4114800" y="1110734"/>
                <a:ext cx="685800" cy="641866"/>
              </a:xfrm>
              <a:prstGeom prst="ellipse">
                <a:avLst/>
              </a:prstGeom>
            </p:spPr>
            <p:style>
              <a:lnRef idx="1">
                <a:schemeClr val="dk1"/>
              </a:lnRef>
              <a:fillRef idx="2">
                <a:schemeClr val="dk1"/>
              </a:fillRef>
              <a:effectRef idx="1">
                <a:schemeClr val="dk1"/>
              </a:effectRef>
              <a:fontRef idx="minor">
                <a:schemeClr val="dk1"/>
              </a:fontRef>
            </p:style>
            <p:txBody>
              <a:bodyPr rtlCol="1" anchor="ctr"/>
              <a:lstStyle/>
              <a:p>
                <a:pPr algn="ctr"/>
                <a:endParaRPr lang="he-IL" sz="1400" dirty="0"/>
              </a:p>
            </p:txBody>
          </p:sp>
        </p:grpSp>
        <p:cxnSp>
          <p:nvCxnSpPr>
            <p:cNvPr id="27" name="Straight Arrow Connector 26"/>
            <p:cNvCxnSpPr>
              <a:stCxn id="26" idx="5"/>
            </p:cNvCxnSpPr>
            <p:nvPr/>
          </p:nvCxnSpPr>
          <p:spPr>
            <a:xfrm>
              <a:off x="4700167" y="1658601"/>
              <a:ext cx="100433" cy="9399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pic>
        <p:nvPicPr>
          <p:cNvPr id="1030" name="Picture 6" descr="http://t0.gstatic.com/images?q=tbn:ANd9GcT_C7kEFZXuCjJqSKJiSqX6ZRN6tffjMYNhubV27QvyPX-fB21h"/>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1219200"/>
            <a:ext cx="1369742" cy="1369743"/>
          </a:xfrm>
          <a:prstGeom prst="rect">
            <a:avLst/>
          </a:prstGeom>
          <a:noFill/>
          <a:extLst>
            <a:ext uri="{909E8E84-426E-40dd-AFC4-6F175D3DCCD1}">
              <a14:hiddenFill xmlns:a14="http://schemas.microsoft.com/office/drawing/2010/main">
                <a:solidFill>
                  <a:srgbClr val="FFFFFF"/>
                </a:solidFill>
              </a14:hiddenFill>
            </a:ext>
          </a:extLst>
        </p:spPr>
      </p:pic>
      <p:sp>
        <p:nvSpPr>
          <p:cNvPr id="46" name="Can 45"/>
          <p:cNvSpPr/>
          <p:nvPr/>
        </p:nvSpPr>
        <p:spPr>
          <a:xfrm>
            <a:off x="7937810" y="3886200"/>
            <a:ext cx="596590" cy="762000"/>
          </a:xfrm>
          <a:prstGeom prst="can">
            <a:avLst/>
          </a:prstGeom>
        </p:spPr>
        <p:style>
          <a:lnRef idx="0">
            <a:schemeClr val="accent5"/>
          </a:lnRef>
          <a:fillRef idx="3">
            <a:schemeClr val="accent5"/>
          </a:fillRef>
          <a:effectRef idx="3">
            <a:schemeClr val="accent5"/>
          </a:effectRef>
          <a:fontRef idx="minor">
            <a:schemeClr val="lt1"/>
          </a:fontRef>
        </p:style>
        <p:txBody>
          <a:bodyPr rtlCol="1" anchor="ctr"/>
          <a:lstStyle/>
          <a:p>
            <a:pPr algn="ctr"/>
            <a:endParaRPr lang="he-IL"/>
          </a:p>
        </p:txBody>
      </p:sp>
      <p:sp>
        <p:nvSpPr>
          <p:cNvPr id="47" name="Can 46"/>
          <p:cNvSpPr/>
          <p:nvPr/>
        </p:nvSpPr>
        <p:spPr>
          <a:xfrm>
            <a:off x="7937810" y="4953000"/>
            <a:ext cx="596590" cy="762000"/>
          </a:xfrm>
          <a:prstGeom prst="can">
            <a:avLst/>
          </a:prstGeom>
        </p:spPr>
        <p:style>
          <a:lnRef idx="0">
            <a:schemeClr val="accent5"/>
          </a:lnRef>
          <a:fillRef idx="3">
            <a:schemeClr val="accent5"/>
          </a:fillRef>
          <a:effectRef idx="3">
            <a:schemeClr val="accent5"/>
          </a:effectRef>
          <a:fontRef idx="minor">
            <a:schemeClr val="lt1"/>
          </a:fontRef>
        </p:style>
        <p:txBody>
          <a:bodyPr rtlCol="1" anchor="ctr"/>
          <a:lstStyle/>
          <a:p>
            <a:pPr algn="ctr"/>
            <a:endParaRPr lang="he-IL"/>
          </a:p>
        </p:txBody>
      </p:sp>
      <p:cxnSp>
        <p:nvCxnSpPr>
          <p:cNvPr id="49" name="Straight Arrow Connector 48"/>
          <p:cNvCxnSpPr/>
          <p:nvPr/>
        </p:nvCxnSpPr>
        <p:spPr>
          <a:xfrm>
            <a:off x="4648200" y="5316201"/>
            <a:ext cx="100433" cy="9399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nvGrpSpPr>
          <p:cNvPr id="51" name="Group 50"/>
          <p:cNvGrpSpPr/>
          <p:nvPr/>
        </p:nvGrpSpPr>
        <p:grpSpPr>
          <a:xfrm>
            <a:off x="2832410" y="3048000"/>
            <a:ext cx="2501590" cy="1577898"/>
            <a:chOff x="2819400" y="936702"/>
            <a:chExt cx="2501590" cy="1577898"/>
          </a:xfrm>
        </p:grpSpPr>
        <p:grpSp>
          <p:nvGrpSpPr>
            <p:cNvPr id="52" name="Group 51"/>
            <p:cNvGrpSpPr/>
            <p:nvPr/>
          </p:nvGrpSpPr>
          <p:grpSpPr>
            <a:xfrm>
              <a:off x="2819400" y="936702"/>
              <a:ext cx="2501590" cy="1577898"/>
              <a:chOff x="2819400" y="936702"/>
              <a:chExt cx="2501590" cy="1577898"/>
            </a:xfrm>
          </p:grpSpPr>
          <p:sp>
            <p:nvSpPr>
              <p:cNvPr id="54" name="Rounded Rectangle 53"/>
              <p:cNvSpPr/>
              <p:nvPr/>
            </p:nvSpPr>
            <p:spPr>
              <a:xfrm>
                <a:off x="2819400" y="936702"/>
                <a:ext cx="1371599" cy="81589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1400" dirty="0" smtClean="0"/>
                  <a:t>FACEBOOK</a:t>
                </a:r>
                <a:endParaRPr lang="he-IL" sz="1400" dirty="0"/>
              </a:p>
            </p:txBody>
          </p:sp>
          <p:sp>
            <p:nvSpPr>
              <p:cNvPr id="55" name="Can 54"/>
              <p:cNvSpPr/>
              <p:nvPr/>
            </p:nvSpPr>
            <p:spPr>
              <a:xfrm>
                <a:off x="4724400" y="1752600"/>
                <a:ext cx="596590" cy="762000"/>
              </a:xfrm>
              <a:prstGeom prst="can">
                <a:avLst/>
              </a:prstGeom>
            </p:spPr>
            <p:style>
              <a:lnRef idx="1">
                <a:schemeClr val="dk1"/>
              </a:lnRef>
              <a:fillRef idx="2">
                <a:schemeClr val="dk1"/>
              </a:fillRef>
              <a:effectRef idx="1">
                <a:schemeClr val="dk1"/>
              </a:effectRef>
              <a:fontRef idx="minor">
                <a:schemeClr val="dk1"/>
              </a:fontRef>
            </p:style>
            <p:txBody>
              <a:bodyPr rtlCol="1" anchor="ctr"/>
              <a:lstStyle/>
              <a:p>
                <a:pPr algn="ctr"/>
                <a:r>
                  <a:rPr lang="en-US" sz="1400" dirty="0" smtClean="0"/>
                  <a:t>Log</a:t>
                </a:r>
                <a:endParaRPr lang="he-IL" sz="1400" dirty="0"/>
              </a:p>
            </p:txBody>
          </p:sp>
          <p:sp>
            <p:nvSpPr>
              <p:cNvPr id="56" name="Oval 55"/>
              <p:cNvSpPr/>
              <p:nvPr/>
            </p:nvSpPr>
            <p:spPr>
              <a:xfrm>
                <a:off x="4114800" y="1110734"/>
                <a:ext cx="685800" cy="641866"/>
              </a:xfrm>
              <a:prstGeom prst="ellipse">
                <a:avLst/>
              </a:prstGeom>
            </p:spPr>
            <p:style>
              <a:lnRef idx="1">
                <a:schemeClr val="dk1"/>
              </a:lnRef>
              <a:fillRef idx="2">
                <a:schemeClr val="dk1"/>
              </a:fillRef>
              <a:effectRef idx="1">
                <a:schemeClr val="dk1"/>
              </a:effectRef>
              <a:fontRef idx="minor">
                <a:schemeClr val="dk1"/>
              </a:fontRef>
            </p:style>
            <p:txBody>
              <a:bodyPr rtlCol="1" anchor="ctr"/>
              <a:lstStyle/>
              <a:p>
                <a:pPr algn="ctr"/>
                <a:endParaRPr lang="he-IL" sz="1400" dirty="0"/>
              </a:p>
            </p:txBody>
          </p:sp>
        </p:grpSp>
        <p:cxnSp>
          <p:nvCxnSpPr>
            <p:cNvPr id="53" name="Straight Arrow Connector 52"/>
            <p:cNvCxnSpPr>
              <a:stCxn id="56" idx="5"/>
            </p:cNvCxnSpPr>
            <p:nvPr/>
          </p:nvCxnSpPr>
          <p:spPr>
            <a:xfrm>
              <a:off x="4700167" y="1658601"/>
              <a:ext cx="100433" cy="9399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grpSp>
        <p:nvGrpSpPr>
          <p:cNvPr id="57" name="Group 56"/>
          <p:cNvGrpSpPr/>
          <p:nvPr/>
        </p:nvGrpSpPr>
        <p:grpSpPr>
          <a:xfrm>
            <a:off x="2832410" y="4670502"/>
            <a:ext cx="2501590" cy="1577898"/>
            <a:chOff x="2819400" y="936702"/>
            <a:chExt cx="2501590" cy="1577898"/>
          </a:xfrm>
        </p:grpSpPr>
        <p:grpSp>
          <p:nvGrpSpPr>
            <p:cNvPr id="58" name="Group 57"/>
            <p:cNvGrpSpPr/>
            <p:nvPr/>
          </p:nvGrpSpPr>
          <p:grpSpPr>
            <a:xfrm>
              <a:off x="2819400" y="936702"/>
              <a:ext cx="2501590" cy="1577898"/>
              <a:chOff x="2819400" y="936702"/>
              <a:chExt cx="2501590" cy="1577898"/>
            </a:xfrm>
          </p:grpSpPr>
          <p:sp>
            <p:nvSpPr>
              <p:cNvPr id="60" name="Rounded Rectangle 59"/>
              <p:cNvSpPr/>
              <p:nvPr/>
            </p:nvSpPr>
            <p:spPr>
              <a:xfrm>
                <a:off x="2819400" y="936702"/>
                <a:ext cx="1371599" cy="81589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1400" dirty="0" smtClean="0"/>
                  <a:t>FACEBOOK</a:t>
                </a:r>
                <a:endParaRPr lang="he-IL" sz="1400" dirty="0"/>
              </a:p>
            </p:txBody>
          </p:sp>
          <p:sp>
            <p:nvSpPr>
              <p:cNvPr id="61" name="Can 60"/>
              <p:cNvSpPr/>
              <p:nvPr/>
            </p:nvSpPr>
            <p:spPr>
              <a:xfrm>
                <a:off x="4724400" y="1752600"/>
                <a:ext cx="596590" cy="762000"/>
              </a:xfrm>
              <a:prstGeom prst="can">
                <a:avLst/>
              </a:prstGeom>
            </p:spPr>
            <p:style>
              <a:lnRef idx="1">
                <a:schemeClr val="dk1"/>
              </a:lnRef>
              <a:fillRef idx="2">
                <a:schemeClr val="dk1"/>
              </a:fillRef>
              <a:effectRef idx="1">
                <a:schemeClr val="dk1"/>
              </a:effectRef>
              <a:fontRef idx="minor">
                <a:schemeClr val="dk1"/>
              </a:fontRef>
            </p:style>
            <p:txBody>
              <a:bodyPr rtlCol="1" anchor="ctr"/>
              <a:lstStyle/>
              <a:p>
                <a:pPr algn="ctr"/>
                <a:r>
                  <a:rPr lang="en-US" sz="1400" dirty="0" smtClean="0"/>
                  <a:t>Log</a:t>
                </a:r>
                <a:endParaRPr lang="he-IL" sz="1400" dirty="0"/>
              </a:p>
            </p:txBody>
          </p:sp>
          <p:sp>
            <p:nvSpPr>
              <p:cNvPr id="62" name="Oval 61"/>
              <p:cNvSpPr/>
              <p:nvPr/>
            </p:nvSpPr>
            <p:spPr>
              <a:xfrm>
                <a:off x="4114800" y="1110734"/>
                <a:ext cx="685800" cy="641866"/>
              </a:xfrm>
              <a:prstGeom prst="ellipse">
                <a:avLst/>
              </a:prstGeom>
            </p:spPr>
            <p:style>
              <a:lnRef idx="1">
                <a:schemeClr val="dk1"/>
              </a:lnRef>
              <a:fillRef idx="2">
                <a:schemeClr val="dk1"/>
              </a:fillRef>
              <a:effectRef idx="1">
                <a:schemeClr val="dk1"/>
              </a:effectRef>
              <a:fontRef idx="minor">
                <a:schemeClr val="dk1"/>
              </a:fontRef>
            </p:style>
            <p:txBody>
              <a:bodyPr rtlCol="1" anchor="ctr"/>
              <a:lstStyle/>
              <a:p>
                <a:pPr algn="ctr"/>
                <a:endParaRPr lang="he-IL" sz="1400" dirty="0"/>
              </a:p>
            </p:txBody>
          </p:sp>
        </p:grpSp>
        <p:cxnSp>
          <p:nvCxnSpPr>
            <p:cNvPr id="59" name="Straight Arrow Connector 58"/>
            <p:cNvCxnSpPr>
              <a:stCxn id="62" idx="5"/>
            </p:cNvCxnSpPr>
            <p:nvPr/>
          </p:nvCxnSpPr>
          <p:spPr>
            <a:xfrm>
              <a:off x="4700167" y="1658601"/>
              <a:ext cx="100433" cy="9399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sp>
        <p:nvSpPr>
          <p:cNvPr id="65" name="TextBox 64"/>
          <p:cNvSpPr txBox="1"/>
          <p:nvPr/>
        </p:nvSpPr>
        <p:spPr>
          <a:xfrm>
            <a:off x="4800600" y="1828800"/>
            <a:ext cx="885178" cy="400110"/>
          </a:xfrm>
          <a:prstGeom prst="rect">
            <a:avLst/>
          </a:prstGeom>
          <a:noFill/>
        </p:spPr>
        <p:txBody>
          <a:bodyPr wrap="none" rtlCol="1">
            <a:spAutoFit/>
          </a:bodyPr>
          <a:lstStyle/>
          <a:p>
            <a:r>
              <a:rPr lang="en-US" sz="2000" dirty="0" smtClean="0">
                <a:solidFill>
                  <a:schemeClr val="bg1">
                    <a:lumMod val="50000"/>
                  </a:schemeClr>
                </a:solidFill>
              </a:rPr>
              <a:t>HDFS</a:t>
            </a:r>
            <a:endParaRPr lang="he-IL" sz="2000" dirty="0">
              <a:solidFill>
                <a:schemeClr val="bg1">
                  <a:lumMod val="50000"/>
                </a:schemeClr>
              </a:solidFill>
            </a:endParaRPr>
          </a:p>
        </p:txBody>
      </p:sp>
      <p:sp>
        <p:nvSpPr>
          <p:cNvPr id="1033" name="Rounded Rectangle 1032"/>
          <p:cNvSpPr/>
          <p:nvPr/>
        </p:nvSpPr>
        <p:spPr>
          <a:xfrm>
            <a:off x="4685241" y="2239000"/>
            <a:ext cx="795289" cy="40094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034" name="Arc 1033"/>
          <p:cNvSpPr/>
          <p:nvPr/>
        </p:nvSpPr>
        <p:spPr>
          <a:xfrm rot="678898">
            <a:off x="5197054" y="2814341"/>
            <a:ext cx="914400" cy="1024859"/>
          </a:xfrm>
          <a:prstGeom prst="arc">
            <a:avLst>
              <a:gd name="adj1" fmla="val 14936701"/>
              <a:gd name="adj2" fmla="val 0"/>
            </a:avLst>
          </a:prstGeom>
          <a:ln w="57150">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1" anchor="ctr"/>
          <a:lstStyle/>
          <a:p>
            <a:pPr algn="ctr"/>
            <a:endParaRPr lang="he-IL"/>
          </a:p>
        </p:txBody>
      </p:sp>
      <p:sp>
        <p:nvSpPr>
          <p:cNvPr id="1035" name="Arc 1034"/>
          <p:cNvSpPr/>
          <p:nvPr/>
        </p:nvSpPr>
        <p:spPr>
          <a:xfrm>
            <a:off x="5480530" y="5791200"/>
            <a:ext cx="45719" cy="76200"/>
          </a:xfrm>
          <a:prstGeom prst="arc">
            <a:avLst/>
          </a:prstGeom>
        </p:spPr>
        <p:style>
          <a:lnRef idx="1">
            <a:schemeClr val="accent1"/>
          </a:lnRef>
          <a:fillRef idx="0">
            <a:schemeClr val="accent1"/>
          </a:fillRef>
          <a:effectRef idx="0">
            <a:schemeClr val="accent1"/>
          </a:effectRef>
          <a:fontRef idx="minor">
            <a:schemeClr val="tx1"/>
          </a:fontRef>
        </p:style>
        <p:txBody>
          <a:bodyPr rtlCol="1" anchor="ctr"/>
          <a:lstStyle/>
          <a:p>
            <a:pPr algn="ctr"/>
            <a:endParaRPr lang="he-IL"/>
          </a:p>
        </p:txBody>
      </p:sp>
      <p:sp>
        <p:nvSpPr>
          <p:cNvPr id="1036" name="Arc 1035"/>
          <p:cNvSpPr/>
          <p:nvPr/>
        </p:nvSpPr>
        <p:spPr>
          <a:xfrm>
            <a:off x="5179970" y="4495800"/>
            <a:ext cx="992230" cy="1295400"/>
          </a:xfrm>
          <a:prstGeom prst="arc">
            <a:avLst>
              <a:gd name="adj1" fmla="val 19673371"/>
              <a:gd name="adj2" fmla="val 6343725"/>
            </a:avLst>
          </a:prstGeom>
          <a:ln w="57150">
            <a:headEnd type="oval" w="med" len="med"/>
            <a:tailEnd type="triangle" w="med" len="med"/>
          </a:ln>
        </p:spPr>
        <p:style>
          <a:lnRef idx="1">
            <a:schemeClr val="accent1"/>
          </a:lnRef>
          <a:fillRef idx="0">
            <a:schemeClr val="accent1"/>
          </a:fillRef>
          <a:effectRef idx="0">
            <a:schemeClr val="accent1"/>
          </a:effectRef>
          <a:fontRef idx="minor">
            <a:schemeClr val="tx1"/>
          </a:fontRef>
        </p:style>
        <p:txBody>
          <a:bodyPr rtlCol="1" anchor="ctr"/>
          <a:lstStyle/>
          <a:p>
            <a:pPr algn="ctr"/>
            <a:endParaRPr lang="he-IL"/>
          </a:p>
        </p:txBody>
      </p:sp>
      <p:sp>
        <p:nvSpPr>
          <p:cNvPr id="1037" name="Freeform 1036"/>
          <p:cNvSpPr/>
          <p:nvPr/>
        </p:nvSpPr>
        <p:spPr>
          <a:xfrm>
            <a:off x="5410200" y="4146395"/>
            <a:ext cx="619044" cy="97305"/>
          </a:xfrm>
          <a:custGeom>
            <a:avLst/>
            <a:gdLst>
              <a:gd name="connsiteX0" fmla="*/ 0 w 619044"/>
              <a:gd name="connsiteY0" fmla="*/ 111512 h 111512"/>
              <a:gd name="connsiteX1" fmla="*/ 557561 w 619044"/>
              <a:gd name="connsiteY1" fmla="*/ 0 h 111512"/>
              <a:gd name="connsiteX2" fmla="*/ 579864 w 619044"/>
              <a:gd name="connsiteY2" fmla="*/ 111512 h 111512"/>
            </a:gdLst>
            <a:ahLst/>
            <a:cxnLst>
              <a:cxn ang="0">
                <a:pos x="connsiteX0" y="connsiteY0"/>
              </a:cxn>
              <a:cxn ang="0">
                <a:pos x="connsiteX1" y="connsiteY1"/>
              </a:cxn>
              <a:cxn ang="0">
                <a:pos x="connsiteX2" y="connsiteY2"/>
              </a:cxn>
            </a:cxnLst>
            <a:rect l="l" t="t" r="r" b="b"/>
            <a:pathLst>
              <a:path w="619044" h="111512">
                <a:moveTo>
                  <a:pt x="0" y="111512"/>
                </a:moveTo>
                <a:cubicBezTo>
                  <a:pt x="230458" y="55756"/>
                  <a:pt x="460917" y="0"/>
                  <a:pt x="557561" y="0"/>
                </a:cubicBezTo>
                <a:cubicBezTo>
                  <a:pt x="654205" y="0"/>
                  <a:pt x="617034" y="55756"/>
                  <a:pt x="579864" y="111512"/>
                </a:cubicBezTo>
              </a:path>
            </a:pathLst>
          </a:custGeom>
          <a:ln w="57150">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1" anchor="ctr"/>
          <a:lstStyle/>
          <a:p>
            <a:pPr algn="ctr"/>
            <a:endParaRPr lang="he-IL"/>
          </a:p>
        </p:txBody>
      </p:sp>
      <p:pic>
        <p:nvPicPr>
          <p:cNvPr id="72" name="Picture 6" descr="http://t0.gstatic.com/images?q=tbn:ANd9GcT_C7kEFZXuCjJqSKJiSqX6ZRN6tffjMYNhubV27QvyPX-fB21h"/>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2776652"/>
            <a:ext cx="1369742" cy="1369743"/>
          </a:xfrm>
          <a:prstGeom prst="rect">
            <a:avLst/>
          </a:prstGeom>
          <a:noFill/>
          <a:extLst>
            <a:ext uri="{909E8E84-426E-40dd-AFC4-6F175D3DCCD1}">
              <a14:hiddenFill xmlns:a14="http://schemas.microsoft.com/office/drawing/2010/main">
                <a:solidFill>
                  <a:srgbClr val="FFFFFF"/>
                </a:solidFill>
              </a14:hiddenFill>
            </a:ext>
          </a:extLst>
        </p:spPr>
      </p:pic>
      <p:cxnSp>
        <p:nvCxnSpPr>
          <p:cNvPr id="74" name="Straight Arrow Connector 73"/>
          <p:cNvCxnSpPr>
            <a:stCxn id="72" idx="3"/>
            <a:endCxn id="54" idx="1"/>
          </p:cNvCxnSpPr>
          <p:nvPr/>
        </p:nvCxnSpPr>
        <p:spPr>
          <a:xfrm flipV="1">
            <a:off x="2284142" y="3455949"/>
            <a:ext cx="548268" cy="5575"/>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pic>
        <p:nvPicPr>
          <p:cNvPr id="81" name="Picture 6" descr="http://t0.gstatic.com/images?q=tbn:ANd9GcT_C7kEFZXuCjJqSKJiSqX6ZRN6tffjMYNhubV27QvyPX-fB21h"/>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4345257"/>
            <a:ext cx="1369742" cy="1369743"/>
          </a:xfrm>
          <a:prstGeom prst="rect">
            <a:avLst/>
          </a:prstGeom>
          <a:noFill/>
          <a:extLst>
            <a:ext uri="{909E8E84-426E-40dd-AFC4-6F175D3DCCD1}">
              <a14:hiddenFill xmlns:a14="http://schemas.microsoft.com/office/drawing/2010/main">
                <a:solidFill>
                  <a:srgbClr val="FFFFFF"/>
                </a:solidFill>
              </a14:hiddenFill>
            </a:ext>
          </a:extLst>
        </p:spPr>
      </p:pic>
      <p:cxnSp>
        <p:nvCxnSpPr>
          <p:cNvPr id="82" name="Straight Arrow Connector 81"/>
          <p:cNvCxnSpPr>
            <a:stCxn id="81" idx="3"/>
          </p:cNvCxnSpPr>
          <p:nvPr/>
        </p:nvCxnSpPr>
        <p:spPr>
          <a:xfrm flipV="1">
            <a:off x="2284142" y="5024554"/>
            <a:ext cx="548268" cy="5575"/>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046" name="Straight Arrow Connector 1045"/>
          <p:cNvCxnSpPr>
            <a:stCxn id="14" idx="6"/>
          </p:cNvCxnSpPr>
          <p:nvPr/>
        </p:nvCxnSpPr>
        <p:spPr>
          <a:xfrm>
            <a:off x="7162800" y="4278351"/>
            <a:ext cx="546410" cy="0"/>
          </a:xfrm>
          <a:prstGeom prst="straightConnector1">
            <a:avLst/>
          </a:prstGeom>
          <a:ln w="57150">
            <a:solidFill>
              <a:schemeClr val="bg1">
                <a:lumMod val="65000"/>
              </a:schemeClr>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1048" name="Straight Arrow Connector 1047"/>
          <p:cNvCxnSpPr/>
          <p:nvPr/>
        </p:nvCxnSpPr>
        <p:spPr>
          <a:xfrm>
            <a:off x="4836057" y="990600"/>
            <a:ext cx="726543"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8" name="Straight Arrow Connector 87"/>
          <p:cNvCxnSpPr/>
          <p:nvPr/>
        </p:nvCxnSpPr>
        <p:spPr>
          <a:xfrm flipH="1">
            <a:off x="2667000" y="990600"/>
            <a:ext cx="644242"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90" name="TextBox 89"/>
          <p:cNvSpPr txBox="1"/>
          <p:nvPr/>
        </p:nvSpPr>
        <p:spPr>
          <a:xfrm>
            <a:off x="2971800" y="971490"/>
            <a:ext cx="1340752" cy="400110"/>
          </a:xfrm>
          <a:prstGeom prst="rect">
            <a:avLst/>
          </a:prstGeom>
          <a:noFill/>
        </p:spPr>
        <p:txBody>
          <a:bodyPr wrap="none" rtlCol="1">
            <a:spAutoFit/>
          </a:bodyPr>
          <a:lstStyle/>
          <a:p>
            <a:r>
              <a:rPr lang="en-US" sz="2000" dirty="0" smtClean="0">
                <a:solidFill>
                  <a:schemeClr val="bg1">
                    <a:lumMod val="50000"/>
                  </a:schemeClr>
                </a:solidFill>
              </a:rPr>
              <a:t>Real Time</a:t>
            </a:r>
            <a:endParaRPr lang="he-IL" sz="2000" dirty="0">
              <a:solidFill>
                <a:schemeClr val="bg1">
                  <a:lumMod val="50000"/>
                </a:schemeClr>
              </a:solidFill>
            </a:endParaRPr>
          </a:p>
        </p:txBody>
      </p:sp>
      <p:cxnSp>
        <p:nvCxnSpPr>
          <p:cNvPr id="92" name="Straight Arrow Connector 91"/>
          <p:cNvCxnSpPr/>
          <p:nvPr/>
        </p:nvCxnSpPr>
        <p:spPr>
          <a:xfrm>
            <a:off x="8188857" y="990600"/>
            <a:ext cx="726543"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93" name="Straight Arrow Connector 92"/>
          <p:cNvCxnSpPr/>
          <p:nvPr/>
        </p:nvCxnSpPr>
        <p:spPr>
          <a:xfrm flipH="1">
            <a:off x="5827571" y="1003816"/>
            <a:ext cx="644242"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94" name="TextBox 93"/>
          <p:cNvSpPr txBox="1"/>
          <p:nvPr/>
        </p:nvSpPr>
        <p:spPr>
          <a:xfrm>
            <a:off x="6553200" y="914400"/>
            <a:ext cx="1390765" cy="400110"/>
          </a:xfrm>
          <a:prstGeom prst="rect">
            <a:avLst/>
          </a:prstGeom>
          <a:noFill/>
        </p:spPr>
        <p:txBody>
          <a:bodyPr wrap="none" rtlCol="1">
            <a:spAutoFit/>
          </a:bodyPr>
          <a:lstStyle/>
          <a:p>
            <a:r>
              <a:rPr lang="en-US" sz="2000" dirty="0" smtClean="0">
                <a:solidFill>
                  <a:schemeClr val="bg1">
                    <a:lumMod val="50000"/>
                  </a:schemeClr>
                </a:solidFill>
              </a:rPr>
              <a:t>Long Term</a:t>
            </a:r>
            <a:endParaRPr lang="he-IL" sz="2000" dirty="0">
              <a:solidFill>
                <a:schemeClr val="bg1">
                  <a:lumMod val="50000"/>
                </a:schemeClr>
              </a:solidFill>
            </a:endParaRPr>
          </a:p>
        </p:txBody>
      </p:sp>
      <p:sp>
        <p:nvSpPr>
          <p:cNvPr id="95" name="TextBox 94"/>
          <p:cNvSpPr txBox="1"/>
          <p:nvPr/>
        </p:nvSpPr>
        <p:spPr>
          <a:xfrm>
            <a:off x="6705600" y="4876800"/>
            <a:ext cx="880369" cy="646331"/>
          </a:xfrm>
          <a:prstGeom prst="rect">
            <a:avLst/>
          </a:prstGeom>
          <a:noFill/>
        </p:spPr>
        <p:txBody>
          <a:bodyPr wrap="none" rtlCol="1">
            <a:spAutoFit/>
          </a:bodyPr>
          <a:lstStyle/>
          <a:p>
            <a:r>
              <a:rPr lang="en-US" sz="2000" dirty="0" smtClean="0">
                <a:solidFill>
                  <a:schemeClr val="bg1">
                    <a:lumMod val="50000"/>
                  </a:schemeClr>
                </a:solidFill>
              </a:rPr>
              <a:t>Batch</a:t>
            </a:r>
          </a:p>
          <a:p>
            <a:r>
              <a:rPr lang="en-US" sz="1600" dirty="0" smtClean="0">
                <a:solidFill>
                  <a:schemeClr val="bg1">
                    <a:lumMod val="50000"/>
                  </a:schemeClr>
                </a:solidFill>
              </a:rPr>
              <a:t>1.5 Sec</a:t>
            </a:r>
            <a:endParaRPr lang="he-IL" sz="1600" dirty="0">
              <a:solidFill>
                <a:schemeClr val="bg1">
                  <a:lumMod val="50000"/>
                </a:schemeClr>
              </a:solidFill>
            </a:endParaRPr>
          </a:p>
        </p:txBody>
      </p:sp>
      <p:sp>
        <p:nvSpPr>
          <p:cNvPr id="2" name="Title 1"/>
          <p:cNvSpPr>
            <a:spLocks noGrp="1"/>
          </p:cNvSpPr>
          <p:nvPr>
            <p:ph type="title"/>
          </p:nvPr>
        </p:nvSpPr>
        <p:spPr/>
        <p:txBody>
          <a:bodyPr/>
          <a:lstStyle/>
          <a:p>
            <a:r>
              <a:rPr lang="en-US" dirty="0" smtClean="0"/>
              <a:t>Facebook architecture..</a:t>
            </a:r>
            <a:endParaRPr lang="he-IL" dirty="0"/>
          </a:p>
        </p:txBody>
      </p:sp>
      <p:sp>
        <p:nvSpPr>
          <p:cNvPr id="5" name="Rounded Rectangular Callout 4"/>
          <p:cNvSpPr/>
          <p:nvPr/>
        </p:nvSpPr>
        <p:spPr bwMode="auto">
          <a:xfrm>
            <a:off x="6029244" y="1309080"/>
            <a:ext cx="1679966" cy="1279863"/>
          </a:xfrm>
          <a:prstGeom prst="wedgeRoundRectCallout">
            <a:avLst>
              <a:gd name="adj1" fmla="val -92062"/>
              <a:gd name="adj2" fmla="val 26629"/>
              <a:gd name="adj3" fmla="val 16667"/>
            </a:avLst>
          </a:prstGeom>
          <a:ln w="38100">
            <a:solidFill>
              <a:srgbClr val="FF0000"/>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1" anchor="t" anchorCtr="0" compatLnSpc="1">
            <a:prstTxWarp prst="textNoShape">
              <a:avLst/>
            </a:prstTxWarp>
          </a:bodyPr>
          <a:lstStyle/>
          <a:p>
            <a:r>
              <a:rPr lang="en-US" sz="2000" dirty="0" smtClean="0">
                <a:solidFill>
                  <a:schemeClr val="tx1"/>
                </a:solidFill>
              </a:rPr>
              <a:t>10,000 write/sec per server</a:t>
            </a:r>
            <a:endParaRPr kumimoji="0" lang="he-IL" sz="2000" b="0" i="0" u="none" strike="noStrike" cap="none" normalizeH="0" baseline="0" dirty="0" smtClean="0">
              <a:ln>
                <a:noFill/>
              </a:ln>
              <a:solidFill>
                <a:schemeClr val="tx1"/>
              </a:solidFill>
              <a:effectLst/>
              <a:latin typeface="Arial" charset="0"/>
              <a:ea typeface="ＭＳ Ｐゴシック" charset="-128"/>
            </a:endParaRPr>
          </a:p>
        </p:txBody>
      </p:sp>
    </p:spTree>
    <p:extLst>
      <p:ext uri="{BB962C8B-B14F-4D97-AF65-F5344CB8AC3E}">
        <p14:creationId xmlns:p14="http://schemas.microsoft.com/office/powerpoint/2010/main" val="128156408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theme/theme1.xml><?xml version="1.0" encoding="utf-8"?>
<a:theme xmlns:a="http://schemas.openxmlformats.org/drawingml/2006/main" name="May 2011 LTD PPT">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documentManagement>
    <Resource_x0020_Type xmlns="f5166423-a657-4ce3-b196-671669144690">Template</Resource_x0020_Typ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B452F74AB4A2946ABF045160645825B" ma:contentTypeVersion="2" ma:contentTypeDescription="Create a new document." ma:contentTypeScope="" ma:versionID="f5dd19ff22452ebb33e8bf9c12a50f06">
  <xsd:schema xmlns:xsd="http://www.w3.org/2001/XMLSchema" xmlns:p="http://schemas.microsoft.com/office/2006/metadata/properties" xmlns:ns2="f5166423-a657-4ce3-b196-671669144690" targetNamespace="http://schemas.microsoft.com/office/2006/metadata/properties" ma:root="true" ma:fieldsID="0472a6dfccad2a1e0825f546e2e59289" ns2:_="">
    <xsd:import namespace="f5166423-a657-4ce3-b196-671669144690"/>
    <xsd:element name="properties">
      <xsd:complexType>
        <xsd:sequence>
          <xsd:element name="documentManagement">
            <xsd:complexType>
              <xsd:all>
                <xsd:element ref="ns2:Resource_x0020_Type"/>
              </xsd:all>
            </xsd:complexType>
          </xsd:element>
        </xsd:sequence>
      </xsd:complexType>
    </xsd:element>
  </xsd:schema>
  <xsd:schema xmlns:xsd="http://www.w3.org/2001/XMLSchema" xmlns:dms="http://schemas.microsoft.com/office/2006/documentManagement/types" targetNamespace="f5166423-a657-4ce3-b196-671669144690" elementFormDefault="qualified">
    <xsd:import namespace="http://schemas.microsoft.com/office/2006/documentManagement/types"/>
    <xsd:element name="Resource_x0020_Type" ma:index="8" ma:displayName="Resource Type" ma:format="Dropdown" ma:internalName="Resource_x0020_Type">
      <xsd:simpleType>
        <xsd:restriction base="dms:Choice">
          <xsd:enumeration value="Template"/>
          <xsd:enumeration value="Graphics"/>
          <xsd:enumeration value="Presentation Resource"/>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Props1.xml><?xml version="1.0" encoding="utf-8"?>
<ds:datastoreItem xmlns:ds="http://schemas.openxmlformats.org/officeDocument/2006/customXml" ds:itemID="{3A3F3A23-5E85-4852-8501-7173E8EC1028}">
  <ds:schemaRefs>
    <ds:schemaRef ds:uri="http://purl.org/dc/terms/"/>
    <ds:schemaRef ds:uri="f5166423-a657-4ce3-b196-671669144690"/>
    <ds:schemaRef ds:uri="http://schemas.microsoft.com/office/2006/documentManagement/types"/>
    <ds:schemaRef ds:uri="http://schemas.openxmlformats.org/package/2006/metadata/core-properties"/>
    <ds:schemaRef ds:uri="http://schemas.microsoft.com/office/2006/metadata/properties"/>
    <ds:schemaRef ds:uri="http://purl.org/dc/elements/1.1/"/>
    <ds:schemaRef ds:uri="http://www.w3.org/XML/1998/namespace"/>
    <ds:schemaRef ds:uri="http://purl.org/dc/dcmitype/"/>
  </ds:schemaRefs>
</ds:datastoreItem>
</file>

<file path=customXml/itemProps2.xml><?xml version="1.0" encoding="utf-8"?>
<ds:datastoreItem xmlns:ds="http://schemas.openxmlformats.org/officeDocument/2006/customXml" ds:itemID="{72BAC919-8696-4BC6-BEC6-05B85BAA8F66}">
  <ds:schemaRefs>
    <ds:schemaRef ds:uri="http://schemas.microsoft.com/sharepoint/v3/contenttype/forms"/>
  </ds:schemaRefs>
</ds:datastoreItem>
</file>

<file path=customXml/itemProps3.xml><?xml version="1.0" encoding="utf-8"?>
<ds:datastoreItem xmlns:ds="http://schemas.openxmlformats.org/officeDocument/2006/customXml" ds:itemID="{D88C306B-6588-44C2-9662-1E8B09738E1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5166423-a657-4ce3-b196-671669144690"/>
    <ds:schemaRef ds:uri="http://schemas.microsoft.com/office/2006/documentManagement/typ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docProps/app.xml><?xml version="1.0" encoding="utf-8"?>
<Properties xmlns="http://schemas.openxmlformats.org/officeDocument/2006/extended-properties" xmlns:vt="http://schemas.openxmlformats.org/officeDocument/2006/docPropsVTypes">
  <Template>May 2011 LTD PPT.potx</Template>
  <TotalTime>23485</TotalTime>
  <Words>1378</Words>
  <Application>Microsoft Macintosh PowerPoint</Application>
  <PresentationFormat>On-screen Show (4:3)</PresentationFormat>
  <Paragraphs>345</Paragraphs>
  <Slides>34</Slides>
  <Notes>9</Notes>
  <HiddenSlides>0</HiddenSlides>
  <MMClips>0</MMClips>
  <ScaleCrop>false</ScaleCrop>
  <HeadingPairs>
    <vt:vector size="4" baseType="variant">
      <vt:variant>
        <vt:lpstr>Theme</vt:lpstr>
      </vt:variant>
      <vt:variant>
        <vt:i4>1</vt:i4>
      </vt:variant>
      <vt:variant>
        <vt:lpstr>Slide Titles</vt:lpstr>
      </vt:variant>
      <vt:variant>
        <vt:i4>34</vt:i4>
      </vt:variant>
    </vt:vector>
  </HeadingPairs>
  <TitlesOfParts>
    <vt:vector size="35" baseType="lpstr">
      <vt:lpstr>May 2011 LTD PPT</vt:lpstr>
      <vt:lpstr>Real Time Big Data With Storm, Cassandra, and In-Memory Computing</vt:lpstr>
      <vt:lpstr>Introduction to Real Time Analytics</vt:lpstr>
      <vt:lpstr>The Two Vs of Big Data </vt:lpstr>
      <vt:lpstr>The Flavors of Big Data Analytics </vt:lpstr>
      <vt:lpstr>It’s All about Timing </vt:lpstr>
      <vt:lpstr>Facebook &amp; Twitter Real Time Analytics</vt:lpstr>
      <vt:lpstr>Facebook Real-time Analytics System  (Logging Centric Approach)</vt:lpstr>
      <vt:lpstr>The actual analytics..</vt:lpstr>
      <vt:lpstr>Facebook architecture..</vt:lpstr>
      <vt:lpstr>Twitter Real-time Analytics System (Event Driven Approach)</vt:lpstr>
      <vt:lpstr>URL Mentions – Here’s One Use Case </vt:lpstr>
      <vt:lpstr>Twitter Real Time Analytics based on Storm </vt:lpstr>
      <vt:lpstr>Comparing the two approaches..</vt:lpstr>
      <vt:lpstr>Introduction to Storm</vt:lpstr>
      <vt:lpstr>Storm Background</vt:lpstr>
      <vt:lpstr>Storm Cluster</vt:lpstr>
      <vt:lpstr>Storm Concepts</vt:lpstr>
      <vt:lpstr>Challenge – Word Count</vt:lpstr>
      <vt:lpstr>Streaming word count with Storm</vt:lpstr>
      <vt:lpstr>Computing Reach with Event Streams</vt:lpstr>
      <vt:lpstr>PowerPoint Presentation</vt:lpstr>
      <vt:lpstr>The Big Picture …</vt:lpstr>
      <vt:lpstr>Your as as strong as your weakest link</vt:lpstr>
      <vt:lpstr>Typical user experience…</vt:lpstr>
      <vt:lpstr>An Alternative Approach</vt:lpstr>
      <vt:lpstr>Did you know?</vt:lpstr>
      <vt:lpstr>In Memory Data Grid Review</vt:lpstr>
      <vt:lpstr>Integrating with Storm </vt:lpstr>
      <vt:lpstr>In Memory Streaming Word Count with Storm</vt:lpstr>
      <vt:lpstr>Integrating with Hadoop, NoSQL DB..</vt:lpstr>
      <vt:lpstr>Live Demo – Word Count At In Memory Speed</vt:lpstr>
      <vt:lpstr>Recent Benchmarks..</vt:lpstr>
      <vt:lpstr>PowerPoint Presentation</vt:lpstr>
      <vt:lpstr>References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owner</dc:creator>
  <cp:lastModifiedBy>Nati Shalom</cp:lastModifiedBy>
  <cp:revision>1020</cp:revision>
  <dcterms:created xsi:type="dcterms:W3CDTF">2011-03-01T18:52:40Z</dcterms:created>
  <dcterms:modified xsi:type="dcterms:W3CDTF">2013-08-22T04:34:48Z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0x010100EB452F74AB4A2946ABF045160645825B</vt:lpwstr>
  </property>
</Properties>
</file>